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8" r:id="rId2"/>
    <p:sldId id="359" r:id="rId3"/>
    <p:sldId id="360" r:id="rId4"/>
    <p:sldId id="361" r:id="rId5"/>
    <p:sldId id="362" r:id="rId6"/>
    <p:sldId id="363" r:id="rId7"/>
    <p:sldId id="364" r:id="rId8"/>
    <p:sldId id="365" r:id="rId9"/>
    <p:sldId id="337" r:id="rId10"/>
    <p:sldId id="336" r:id="rId11"/>
    <p:sldId id="335" r:id="rId12"/>
    <p:sldId id="333" r:id="rId13"/>
    <p:sldId id="366" r:id="rId14"/>
    <p:sldId id="357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56" r:id="rId23"/>
    <p:sldId id="374" r:id="rId24"/>
    <p:sldId id="375" r:id="rId25"/>
    <p:sldId id="376" r:id="rId26"/>
    <p:sldId id="377" r:id="rId27"/>
    <p:sldId id="275" r:id="rId28"/>
    <p:sldId id="378" r:id="rId29"/>
    <p:sldId id="324" r:id="rId30"/>
    <p:sldId id="290" r:id="rId31"/>
    <p:sldId id="289" r:id="rId32"/>
    <p:sldId id="288" r:id="rId33"/>
    <p:sldId id="338" r:id="rId34"/>
    <p:sldId id="331" r:id="rId35"/>
    <p:sldId id="330" r:id="rId36"/>
    <p:sldId id="344" r:id="rId37"/>
    <p:sldId id="343" r:id="rId38"/>
    <p:sldId id="341" r:id="rId39"/>
    <p:sldId id="33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latform 1 Assembly" id="{D392318F-8EB6-495F-94B0-FD7981305207}">
          <p14:sldIdLst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37"/>
            <p14:sldId id="336"/>
            <p14:sldId id="335"/>
            <p14:sldId id="333"/>
            <p14:sldId id="366"/>
          </p14:sldIdLst>
        </p14:section>
        <p14:section name="Platform 2 Assembly" id="{378EB3AA-6F94-4C0C-849F-ECC43BB4F548}">
          <p14:sldIdLst>
            <p14:sldId id="357"/>
            <p14:sldId id="367"/>
            <p14:sldId id="368"/>
            <p14:sldId id="369"/>
            <p14:sldId id="370"/>
            <p14:sldId id="371"/>
            <p14:sldId id="372"/>
            <p14:sldId id="373"/>
          </p14:sldIdLst>
        </p14:section>
        <p14:section name="Platform 3 Assembly" id="{FED10BE9-82C3-4CBE-B291-33808B684B06}">
          <p14:sldIdLst>
            <p14:sldId id="356"/>
            <p14:sldId id="374"/>
            <p14:sldId id="375"/>
            <p14:sldId id="376"/>
            <p14:sldId id="377"/>
          </p14:sldIdLst>
        </p14:section>
        <p14:section name="Platform 4 Assembly" id="{C240D64A-1119-42F2-8089-8720C0396F5D}">
          <p14:sldIdLst>
            <p14:sldId id="275"/>
            <p14:sldId id="378"/>
            <p14:sldId id="324"/>
            <p14:sldId id="290"/>
            <p14:sldId id="289"/>
            <p14:sldId id="288"/>
          </p14:sldIdLst>
        </p14:section>
        <p14:section name="Overall Assembly" id="{8263F112-DE11-4D4C-BEBB-FA8E6B27C181}">
          <p14:sldIdLst>
            <p14:sldId id="338"/>
            <p14:sldId id="331"/>
            <p14:sldId id="330"/>
            <p14:sldId id="344"/>
            <p14:sldId id="343"/>
            <p14:sldId id="341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0C6D50B-B638-2FF5-8EEF-103DDFB08498}" name="Rohit Ravikumar" initials="RR" userId="S::rraviku@clemson.edu::1c3d4399-079e-4172-a92a-fd3c176534c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8F6788-1B38-480F-8F2C-7F3AAA02B5BE}" v="186" dt="2023-10-22T18:36:52.4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3184" autoAdjust="0"/>
  </p:normalViewPr>
  <p:slideViewPr>
    <p:cSldViewPr snapToGrid="0">
      <p:cViewPr varScale="1">
        <p:scale>
          <a:sx n="89" d="100"/>
          <a:sy n="89" d="100"/>
        </p:scale>
        <p:origin x="10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it Ravikumar" userId="1c3d4399-079e-4172-a92a-fd3c176534c9" providerId="ADAL" clId="{278F6788-1B38-480F-8F2C-7F3AAA02B5BE}"/>
    <pc:docChg chg="undo redo custSel addSld delSld modSld sldOrd modMainMaster addSection modSection">
      <pc:chgData name="Rohit Ravikumar" userId="1c3d4399-079e-4172-a92a-fd3c176534c9" providerId="ADAL" clId="{278F6788-1B38-480F-8F2C-7F3AAA02B5BE}" dt="2023-10-30T00:27:43.816" v="4603" actId="208"/>
      <pc:docMkLst>
        <pc:docMk/>
      </pc:docMkLst>
      <pc:sldChg chg="modSp mod">
        <pc:chgData name="Rohit Ravikumar" userId="1c3d4399-079e-4172-a92a-fd3c176534c9" providerId="ADAL" clId="{278F6788-1B38-480F-8F2C-7F3AAA02B5BE}" dt="2023-10-13T05:22:37.328" v="3898"/>
        <pc:sldMkLst>
          <pc:docMk/>
          <pc:sldMk cId="129543769" sldId="256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29543769" sldId="256"/>
            <ac:spMk id="2" creationId="{F6CDEF9B-6B15-B0C8-71ED-4C37F8C70D7E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29543769" sldId="256"/>
            <ac:spMk id="3" creationId="{B21A02CD-2646-86EF-028F-9A495A26E812}"/>
          </ac:spMkLst>
        </pc:sp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3344136819" sldId="257"/>
        </pc:sldMkLst>
        <pc:spChg chg="add del mod">
          <ac:chgData name="Rohit Ravikumar" userId="1c3d4399-079e-4172-a92a-fd3c176534c9" providerId="ADAL" clId="{278F6788-1B38-480F-8F2C-7F3AAA02B5BE}" dt="2023-10-13T05:22:37.328" v="3898"/>
          <ac:spMkLst>
            <pc:docMk/>
            <pc:sldMk cId="3344136819" sldId="257"/>
            <ac:spMk id="2" creationId="{FD2CC257-936F-BF4B-CA0B-C58DB3BF7B28}"/>
          </ac:spMkLst>
        </pc:spChg>
        <pc:spChg chg="del">
          <ac:chgData name="Rohit Ravikumar" userId="1c3d4399-079e-4172-a92a-fd3c176534c9" providerId="ADAL" clId="{278F6788-1B38-480F-8F2C-7F3AAA02B5BE}" dt="2023-09-23T04:02:26.377" v="2" actId="478"/>
          <ac:spMkLst>
            <pc:docMk/>
            <pc:sldMk cId="3344136819" sldId="257"/>
            <ac:spMk id="3" creationId="{64D3DCD1-981C-EB94-E160-138CA4CCFD79}"/>
          </ac:spMkLst>
        </pc:sp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223091693" sldId="258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23091693" sldId="258"/>
            <ac:spMk id="2" creationId="{C04B5DA5-04D0-3D81-EDDA-5AF135A35C41}"/>
          </ac:spMkLst>
        </pc:spChg>
        <pc:spChg chg="del">
          <ac:chgData name="Rohit Ravikumar" userId="1c3d4399-079e-4172-a92a-fd3c176534c9" providerId="ADAL" clId="{278F6788-1B38-480F-8F2C-7F3AAA02B5BE}" dt="2023-09-23T04:02:57.618" v="22" actId="478"/>
          <ac:spMkLst>
            <pc:docMk/>
            <pc:sldMk cId="223091693" sldId="258"/>
            <ac:spMk id="3" creationId="{F59FD9ED-E1B8-12C4-4437-CE725FB71AE5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23091693" sldId="258"/>
            <ac:spMk id="19" creationId="{88D7B435-2AC3-F996-4753-1F8ADDFA1C4A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23091693" sldId="258"/>
            <ac:spMk id="21" creationId="{0805C4B4-2A30-8E2E-8666-E8D145701714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23091693" sldId="258"/>
            <ac:spMk id="23" creationId="{4E85562F-CD0A-C30A-2A9B-2BF450064A21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23091693" sldId="258"/>
            <ac:spMk id="25" creationId="{301FD031-5DD0-3F72-9A51-B0390025C424}"/>
          </ac:spMkLst>
        </pc:spChg>
        <pc:grpChg chg="add mod">
          <ac:chgData name="Rohit Ravikumar" userId="1c3d4399-079e-4172-a92a-fd3c176534c9" providerId="ADAL" clId="{278F6788-1B38-480F-8F2C-7F3AAA02B5BE}" dt="2023-10-13T05:22:37.328" v="3898"/>
          <ac:grpSpMkLst>
            <pc:docMk/>
            <pc:sldMk cId="223091693" sldId="258"/>
            <ac:grpSpMk id="18" creationId="{F61BA989-6DF3-773D-1100-6BAE59C046A8}"/>
          </ac:grpSpMkLst>
        </pc:gr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23091693" sldId="258"/>
            <ac:picMk id="5" creationId="{2D9FDE09-1110-E05F-3649-0FF98BAADF45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23091693" sldId="258"/>
            <ac:cxnSpMk id="7" creationId="{DE10B7F3-41AD-4F69-8E26-843C4E822CC7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23091693" sldId="258"/>
            <ac:cxnSpMk id="10" creationId="{1CEB2C3E-04F7-9DCD-7D09-A095EA3902DF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23091693" sldId="258"/>
            <ac:cxnSpMk id="12" creationId="{0504BAAA-6705-DBFA-3265-508546CE46B9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23091693" sldId="258"/>
            <ac:cxnSpMk id="15" creationId="{AB5DD05A-1A94-0085-9E3D-D8CADCEA2DD8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510625031" sldId="259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510625031" sldId="259"/>
            <ac:spMk id="2" creationId="{416E246A-30FD-E27D-2648-80BF6A7D07C2}"/>
          </ac:spMkLst>
        </pc:spChg>
        <pc:spChg chg="del">
          <ac:chgData name="Rohit Ravikumar" userId="1c3d4399-079e-4172-a92a-fd3c176534c9" providerId="ADAL" clId="{278F6788-1B38-480F-8F2C-7F3AAA02B5BE}" dt="2023-09-23T04:06:09.585" v="51" actId="478"/>
          <ac:spMkLst>
            <pc:docMk/>
            <pc:sldMk cId="510625031" sldId="259"/>
            <ac:spMk id="3" creationId="{369E1D22-4A3D-72BA-0B03-A7BD8CDB6EA9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510625031" sldId="259"/>
            <ac:spMk id="10" creationId="{41039B46-F7EC-A953-DE7F-BED4D6A829D9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510625031" sldId="259"/>
            <ac:spMk id="11" creationId="{6F7B08AA-D936-9785-540C-AD5C8F1EF076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510625031" sldId="259"/>
            <ac:spMk id="12" creationId="{3CA26631-2D40-6DF6-421B-88CF78C8EED7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510625031" sldId="259"/>
            <ac:spMk id="13" creationId="{B77FBF82-ED06-D86B-53E5-F773BB7CE56F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510625031" sldId="259"/>
            <ac:picMk id="5" creationId="{569DF759-D7D6-6DCA-8287-B9B6D7BF31A0}"/>
          </ac:picMkLst>
        </pc:picChg>
        <pc:cxnChg chg="add del mod">
          <ac:chgData name="Rohit Ravikumar" userId="1c3d4399-079e-4172-a92a-fd3c176534c9" providerId="ADAL" clId="{278F6788-1B38-480F-8F2C-7F3AAA02B5BE}" dt="2023-09-23T04:07:59.008" v="61" actId="478"/>
          <ac:cxnSpMkLst>
            <pc:docMk/>
            <pc:sldMk cId="510625031" sldId="259"/>
            <ac:cxnSpMk id="7" creationId="{0251EA14-E18A-43C7-DA4C-B43E95212331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510625031" sldId="259"/>
            <ac:cxnSpMk id="15" creationId="{B8047AD4-1027-966D-798E-C5248890C48E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510625031" sldId="259"/>
            <ac:cxnSpMk id="18" creationId="{694F15D7-93C6-6B72-8633-45E561F49A18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510625031" sldId="259"/>
            <ac:cxnSpMk id="19" creationId="{B8376358-C536-1CBD-0BFF-982C1CBAA419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510625031" sldId="259"/>
            <ac:cxnSpMk id="20" creationId="{6C0EC708-367D-E06C-AA6C-0105AB9ECAA5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510625031" sldId="259"/>
            <ac:cxnSpMk id="27" creationId="{387E16C7-6E3F-9130-D510-40CD19FD1A58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510625031" sldId="259"/>
            <ac:cxnSpMk id="29" creationId="{D7A7005A-0DBA-E9AD-38D7-2E5E6F489D25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510625031" sldId="259"/>
            <ac:cxnSpMk id="30" creationId="{51D89651-6CB1-FFD6-0910-6F76BB520A76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510625031" sldId="259"/>
            <ac:cxnSpMk id="31" creationId="{7592C1C9-3853-B010-DFAA-1C059CCB739A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3047886173" sldId="260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047886173" sldId="260"/>
            <ac:spMk id="2" creationId="{F7FC2595-50FD-5044-DFFF-9BF1F22ABB22}"/>
          </ac:spMkLst>
        </pc:spChg>
        <pc:spChg chg="del">
          <ac:chgData name="Rohit Ravikumar" userId="1c3d4399-079e-4172-a92a-fd3c176534c9" providerId="ADAL" clId="{278F6788-1B38-480F-8F2C-7F3AAA02B5BE}" dt="2023-09-23T04:17:58.707" v="178" actId="478"/>
          <ac:spMkLst>
            <pc:docMk/>
            <pc:sldMk cId="3047886173" sldId="260"/>
            <ac:spMk id="3" creationId="{9DBAB6EE-DA28-95C5-704F-F2FB6A64939D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047886173" sldId="260"/>
            <ac:spMk id="8" creationId="{8BE51E84-5B06-BC59-978A-A77B2E1CCF54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047886173" sldId="260"/>
            <ac:spMk id="9" creationId="{0E0D9A01-8CAA-3C86-4692-ED9731589936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047886173" sldId="260"/>
            <ac:spMk id="10" creationId="{7CA55516-0F0A-62A8-C290-8A9BD4416786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047886173" sldId="260"/>
            <ac:spMk id="11" creationId="{DE907082-8736-6CA9-B186-BFD08963F6B0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047886173" sldId="260"/>
            <ac:picMk id="5" creationId="{8C347349-98AA-4954-6DCA-963A605DA419}"/>
          </ac:picMkLst>
        </pc:picChg>
        <pc:cxnChg chg="add del">
          <ac:chgData name="Rohit Ravikumar" userId="1c3d4399-079e-4172-a92a-fd3c176534c9" providerId="ADAL" clId="{278F6788-1B38-480F-8F2C-7F3AAA02B5BE}" dt="2023-09-23T04:18:32.527" v="187" actId="478"/>
          <ac:cxnSpMkLst>
            <pc:docMk/>
            <pc:sldMk cId="3047886173" sldId="260"/>
            <ac:cxnSpMk id="7" creationId="{3062CA61-6403-233F-2EA8-FE0642FFEC20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047886173" sldId="260"/>
            <ac:cxnSpMk id="13" creationId="{9CE24779-126E-4094-E0FE-984AC596CF37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047886173" sldId="260"/>
            <ac:cxnSpMk id="15" creationId="{AD0490CA-6416-E5FE-3F09-27AF336231AD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047886173" sldId="260"/>
            <ac:cxnSpMk id="16" creationId="{9E2363D1-D243-265C-9761-55EBA578BCB7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047886173" sldId="260"/>
            <ac:cxnSpMk id="17" creationId="{2BFB78D0-98E7-94DD-405D-A8D37DD8CCD6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047886173" sldId="260"/>
            <ac:cxnSpMk id="24" creationId="{2FBEA995-619A-83FA-5CF9-3EF0846958BF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047886173" sldId="260"/>
            <ac:cxnSpMk id="26" creationId="{BC5586DF-1541-DDE6-2E6A-6BEF51CD886A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047886173" sldId="260"/>
            <ac:cxnSpMk id="27" creationId="{857FC932-25E8-09CC-57AA-03F6B39AB73D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047886173" sldId="260"/>
            <ac:cxnSpMk id="29" creationId="{989CA9AC-A8EB-0D07-94D2-A6AC9B96E883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584954407" sldId="261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584954407" sldId="261"/>
            <ac:spMk id="2" creationId="{94C12220-399F-F8C1-3FDF-9918E0D472F6}"/>
          </ac:spMkLst>
        </pc:spChg>
        <pc:spChg chg="del">
          <ac:chgData name="Rohit Ravikumar" userId="1c3d4399-079e-4172-a92a-fd3c176534c9" providerId="ADAL" clId="{278F6788-1B38-480F-8F2C-7F3AAA02B5BE}" dt="2023-09-23T04:22:23.684" v="248" actId="478"/>
          <ac:spMkLst>
            <pc:docMk/>
            <pc:sldMk cId="1584954407" sldId="261"/>
            <ac:spMk id="3" creationId="{EFEECDBA-D8F5-6FF8-7472-C2796A081636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584954407" sldId="261"/>
            <ac:spMk id="6" creationId="{A9040D09-E6F7-0499-AFA6-67750FBEA82C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584954407" sldId="261"/>
            <ac:spMk id="7" creationId="{27FC8A20-3BE2-9179-37B4-D514DCB6F0AE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584954407" sldId="261"/>
            <ac:picMk id="5" creationId="{A0BAF7AA-F59B-90AB-76DE-57DC1165C63E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584954407" sldId="261"/>
            <ac:cxnSpMk id="9" creationId="{1BE74B33-C271-DD5E-0019-A4C3B260F346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584954407" sldId="261"/>
            <ac:cxnSpMk id="10" creationId="{589FB8F0-4280-8810-2CFE-80B9A463A2C8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393133409" sldId="262"/>
        </pc:sldMkLst>
        <pc:spChg chg="del">
          <ac:chgData name="Rohit Ravikumar" userId="1c3d4399-079e-4172-a92a-fd3c176534c9" providerId="ADAL" clId="{278F6788-1B38-480F-8F2C-7F3AAA02B5BE}" dt="2023-09-23T04:27:31.689" v="322" actId="478"/>
          <ac:spMkLst>
            <pc:docMk/>
            <pc:sldMk cId="1393133409" sldId="262"/>
            <ac:spMk id="2" creationId="{50A8DF0A-ECCD-ED59-FB21-5A75530D8778}"/>
          </ac:spMkLst>
        </pc:spChg>
        <pc:spChg chg="del">
          <ac:chgData name="Rohit Ravikumar" userId="1c3d4399-079e-4172-a92a-fd3c176534c9" providerId="ADAL" clId="{278F6788-1B38-480F-8F2C-7F3AAA02B5BE}" dt="2023-09-23T04:27:33.878" v="323" actId="478"/>
          <ac:spMkLst>
            <pc:docMk/>
            <pc:sldMk cId="1393133409" sldId="262"/>
            <ac:spMk id="3" creationId="{A6FCD0FA-A9CE-56EA-61E7-FB23A3996AF3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393133409" sldId="262"/>
            <ac:spMk id="6" creationId="{6771EA8E-E191-99D6-4454-D81840EA1572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393133409" sldId="262"/>
            <ac:spMk id="7" creationId="{8796BC0F-FEF8-9625-FCE8-20FEDE5A9B81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393133409" sldId="262"/>
            <ac:spMk id="8" creationId="{B9AC5EF6-A2EA-9C2A-6FDD-FA9014DB82BF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393133409" sldId="262"/>
            <ac:picMk id="5" creationId="{0748DC1F-B7AD-1280-1527-986D6C4A84D1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393133409" sldId="262"/>
            <ac:cxnSpMk id="10" creationId="{F36FCD7A-D3B8-D404-82A6-ACF6FF63041C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393133409" sldId="262"/>
            <ac:cxnSpMk id="11" creationId="{9F3A20DF-2738-40EF-E70C-61DC69F5A3CC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2303785351" sldId="263"/>
        </pc:sldMkLst>
        <pc:spChg chg="del">
          <ac:chgData name="Rohit Ravikumar" userId="1c3d4399-079e-4172-a92a-fd3c176534c9" providerId="ADAL" clId="{278F6788-1B38-480F-8F2C-7F3AAA02B5BE}" dt="2023-09-23T04:29:42.787" v="353" actId="478"/>
          <ac:spMkLst>
            <pc:docMk/>
            <pc:sldMk cId="2303785351" sldId="263"/>
            <ac:spMk id="2" creationId="{EEF098DD-EA5D-3B5F-D5AA-BB2D0D00A1D2}"/>
          </ac:spMkLst>
        </pc:spChg>
        <pc:spChg chg="del">
          <ac:chgData name="Rohit Ravikumar" userId="1c3d4399-079e-4172-a92a-fd3c176534c9" providerId="ADAL" clId="{278F6788-1B38-480F-8F2C-7F3AAA02B5BE}" dt="2023-09-23T04:29:37.289" v="352" actId="478"/>
          <ac:spMkLst>
            <pc:docMk/>
            <pc:sldMk cId="2303785351" sldId="263"/>
            <ac:spMk id="3" creationId="{CB08928E-EB92-4C32-52B5-F63ED4C6FAE3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303785351" sldId="263"/>
            <ac:spMk id="4" creationId="{FD31D5E5-9F7A-6A23-3093-8729D0B06E26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303785351" sldId="263"/>
            <ac:spMk id="20" creationId="{2FC76B70-B8E7-EBA5-FCD8-BA68AB2C2A94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303785351" sldId="263"/>
            <ac:spMk id="21" creationId="{D6446E65-1A86-C5BB-6595-2ABF25D43DA4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303785351" sldId="263"/>
            <ac:spMk id="22" creationId="{461E663D-058E-6E5E-7D01-4A9659347FFD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303785351" sldId="263"/>
            <ac:spMk id="23" creationId="{0616C4E1-1363-47CE-D427-9E603C168913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303785351" sldId="263"/>
            <ac:picMk id="6" creationId="{1809DE79-6A22-E2DF-1156-EF66B4004C50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03785351" sldId="263"/>
            <ac:cxnSpMk id="8" creationId="{CD9C7CB7-C732-8B51-7546-F398A5E4DF0F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03785351" sldId="263"/>
            <ac:cxnSpMk id="12" creationId="{55BDDC91-AB42-BC9A-1647-4BB79E1EF6A8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03785351" sldId="263"/>
            <ac:cxnSpMk id="13" creationId="{FA2FB717-DBA1-7F2C-3693-1AFCE5239F6C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03785351" sldId="263"/>
            <ac:cxnSpMk id="17" creationId="{A99EC87F-8CDC-AEC8-E00D-46593D75F6CA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03785351" sldId="263"/>
            <ac:cxnSpMk id="25" creationId="{DA2C2D29-A3D0-214A-7131-D063291243DD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03785351" sldId="263"/>
            <ac:cxnSpMk id="26" creationId="{C9FB1C03-9292-816A-6357-A885B0A199FE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03785351" sldId="263"/>
            <ac:cxnSpMk id="29" creationId="{562D0620-4A86-04D8-5826-A5395CC332ED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03785351" sldId="263"/>
            <ac:cxnSpMk id="30" creationId="{5BA92D8A-9D4D-DB17-CAE3-7850C5BA7251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03785351" sldId="263"/>
            <ac:cxnSpMk id="31" creationId="{9CD18E50-74C4-8EC8-D7D3-633895ABBB27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03785351" sldId="263"/>
            <ac:cxnSpMk id="33" creationId="{1C9AD910-F044-6008-23E6-BE2241795ED2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3647079694" sldId="264"/>
        </pc:sldMkLst>
        <pc:spChg chg="del">
          <ac:chgData name="Rohit Ravikumar" userId="1c3d4399-079e-4172-a92a-fd3c176534c9" providerId="ADAL" clId="{278F6788-1B38-480F-8F2C-7F3AAA02B5BE}" dt="2023-09-23T04:50:19.448" v="475" actId="478"/>
          <ac:spMkLst>
            <pc:docMk/>
            <pc:sldMk cId="3647079694" sldId="264"/>
            <ac:spMk id="2" creationId="{8AD00B03-1D31-B9DE-83BD-4951D481B66D}"/>
          </ac:spMkLst>
        </pc:spChg>
        <pc:spChg chg="del">
          <ac:chgData name="Rohit Ravikumar" userId="1c3d4399-079e-4172-a92a-fd3c176534c9" providerId="ADAL" clId="{278F6788-1B38-480F-8F2C-7F3AAA02B5BE}" dt="2023-09-23T04:50:21.131" v="476" actId="478"/>
          <ac:spMkLst>
            <pc:docMk/>
            <pc:sldMk cId="3647079694" sldId="264"/>
            <ac:spMk id="3" creationId="{827495FA-66E6-F0A3-5C2E-C4FD4AC3F610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647079694" sldId="264"/>
            <ac:spMk id="4" creationId="{42019B43-91EE-0DBA-B9B8-63BBDC913E7C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647079694" sldId="264"/>
            <ac:spMk id="9" creationId="{EAB21512-98A4-DB28-D431-BD25C5327A5A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647079694" sldId="264"/>
            <ac:picMk id="6" creationId="{0D5A7203-695B-4EDA-14AF-5D8C11654C05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647079694" sldId="264"/>
            <ac:cxnSpMk id="8" creationId="{C61D59A8-B0F0-33B7-6770-54F2FDD67F2B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2358387422" sldId="265"/>
        </pc:sldMkLst>
        <pc:spChg chg="del">
          <ac:chgData name="Rohit Ravikumar" userId="1c3d4399-079e-4172-a92a-fd3c176534c9" providerId="ADAL" clId="{278F6788-1B38-480F-8F2C-7F3AAA02B5BE}" dt="2023-09-23T04:52:45.132" v="495" actId="478"/>
          <ac:spMkLst>
            <pc:docMk/>
            <pc:sldMk cId="2358387422" sldId="265"/>
            <ac:spMk id="2" creationId="{A1711F32-9C46-9005-5B23-915EE5214633}"/>
          </ac:spMkLst>
        </pc:spChg>
        <pc:spChg chg="del">
          <ac:chgData name="Rohit Ravikumar" userId="1c3d4399-079e-4172-a92a-fd3c176534c9" providerId="ADAL" clId="{278F6788-1B38-480F-8F2C-7F3AAA02B5BE}" dt="2023-09-23T04:52:44.366" v="494" actId="478"/>
          <ac:spMkLst>
            <pc:docMk/>
            <pc:sldMk cId="2358387422" sldId="265"/>
            <ac:spMk id="3" creationId="{69055D07-04FB-7D5B-5637-113C6AADD418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358387422" sldId="265"/>
            <ac:spMk id="4" creationId="{F8A70215-F9F8-C2E3-E027-A9040BBD2CB5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358387422" sldId="265"/>
            <ac:spMk id="7" creationId="{5BBE7BFF-99F5-7850-0862-ADB9D97899FA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358387422" sldId="265"/>
            <ac:spMk id="8" creationId="{5D7CF076-8886-D4B9-6034-A66D5F9FAF35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358387422" sldId="265"/>
            <ac:spMk id="9" creationId="{1BB2FCE4-0344-9188-9220-65BA8CBB9D2F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358387422" sldId="265"/>
            <ac:spMk id="10" creationId="{49478961-9D83-59E5-8229-58B604439129}"/>
          </ac:spMkLst>
        </pc:spChg>
        <pc:grpChg chg="add mod">
          <ac:chgData name="Rohit Ravikumar" userId="1c3d4399-079e-4172-a92a-fd3c176534c9" providerId="ADAL" clId="{278F6788-1B38-480F-8F2C-7F3AAA02B5BE}" dt="2023-10-13T05:22:37.328" v="3898"/>
          <ac:grpSpMkLst>
            <pc:docMk/>
            <pc:sldMk cId="2358387422" sldId="265"/>
            <ac:grpSpMk id="26" creationId="{4AE2729E-74B4-375C-D55D-615D373883B8}"/>
          </ac:grpSpMkLst>
        </pc:gr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358387422" sldId="265"/>
            <ac:picMk id="6" creationId="{40FE4F2B-B21F-34F6-815A-E2960A6C02AA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58387422" sldId="265"/>
            <ac:cxnSpMk id="12" creationId="{8129DA34-FD16-E177-3BB3-AD4FE9442D25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58387422" sldId="265"/>
            <ac:cxnSpMk id="15" creationId="{7ECEECBC-EFF2-AB61-A088-389713F1E66C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58387422" sldId="265"/>
            <ac:cxnSpMk id="17" creationId="{79376E72-8FBE-F1C1-42B0-AC0B80E30939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58387422" sldId="265"/>
            <ac:cxnSpMk id="18" creationId="{C002B781-50FE-DDB2-2EF4-E911EBF2AAD9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58387422" sldId="265"/>
            <ac:cxnSpMk id="20" creationId="{F6060657-5B1F-7D5C-19FF-C2602E996C51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58387422" sldId="265"/>
            <ac:cxnSpMk id="22" creationId="{44B12042-B686-880D-C891-B0FB948F07DE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58387422" sldId="265"/>
            <ac:cxnSpMk id="23" creationId="{5ED5E1A1-8754-9FDF-455E-818F89C222BE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358387422" sldId="265"/>
            <ac:cxnSpMk id="24" creationId="{BF91ADAC-6481-ADD0-92F6-970832ACE676}"/>
          </ac:cxnSpMkLst>
        </pc:cxnChg>
      </pc:sldChg>
      <pc:sldChg chg="add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4260389375" sldId="266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260389375" sldId="266"/>
            <ac:spMk id="2" creationId="{A18BD100-59E2-334C-2FFA-B41613779DEF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260389375" sldId="266"/>
            <ac:spMk id="3" creationId="{16452EAF-7DB7-6AE1-71F3-5BA36AACA61E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4260389375" sldId="266"/>
            <ac:picMk id="5" creationId="{C26CF197-E709-BADC-D278-45097F04CBC8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4260389375" sldId="266"/>
            <ac:picMk id="7" creationId="{9F5580D2-DF02-B3ED-DCD5-E88CAEAB2643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3860056053" sldId="267"/>
        </pc:sldMkLst>
        <pc:spChg chg="del">
          <ac:chgData name="Rohit Ravikumar" userId="1c3d4399-079e-4172-a92a-fd3c176534c9" providerId="ADAL" clId="{278F6788-1B38-480F-8F2C-7F3AAA02B5BE}" dt="2023-09-26T02:33:41.554" v="648" actId="478"/>
          <ac:spMkLst>
            <pc:docMk/>
            <pc:sldMk cId="3860056053" sldId="267"/>
            <ac:spMk id="2" creationId="{DC642B42-3738-4F35-BA8E-8E9382DFE01B}"/>
          </ac:spMkLst>
        </pc:spChg>
        <pc:spChg chg="del">
          <ac:chgData name="Rohit Ravikumar" userId="1c3d4399-079e-4172-a92a-fd3c176534c9" providerId="ADAL" clId="{278F6788-1B38-480F-8F2C-7F3AAA02B5BE}" dt="2023-09-26T02:33:43.007" v="649" actId="478"/>
          <ac:spMkLst>
            <pc:docMk/>
            <pc:sldMk cId="3860056053" sldId="267"/>
            <ac:spMk id="3" creationId="{3DDC4FE6-8183-D4ED-B76E-42AECE58656C}"/>
          </ac:spMkLst>
        </pc:spChg>
        <pc:spChg chg="add del mod">
          <ac:chgData name="Rohit Ravikumar" userId="1c3d4399-079e-4172-a92a-fd3c176534c9" providerId="ADAL" clId="{278F6788-1B38-480F-8F2C-7F3AAA02B5BE}" dt="2023-09-26T02:34:28.633" v="659" actId="478"/>
          <ac:spMkLst>
            <pc:docMk/>
            <pc:sldMk cId="3860056053" sldId="267"/>
            <ac:spMk id="5" creationId="{05019C4E-A138-CEDC-E4E7-A87617475CAB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860056053" sldId="267"/>
            <ac:spMk id="6" creationId="{06CBC027-0C60-DF39-3C99-ACB87297A0C2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860056053" sldId="267"/>
            <ac:spMk id="7" creationId="{B5BDC7FC-E9E8-0159-F446-E59632E325AE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860056053" sldId="267"/>
            <ac:spMk id="8" creationId="{083A2DD3-7477-74EB-748F-8B0AA8174103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860056053" sldId="267"/>
            <ac:spMk id="9" creationId="{D4EE9B83-E7CA-1211-CC69-4F9A1D13835E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860056053" sldId="267"/>
            <ac:spMk id="10" creationId="{7CA43BF5-A984-9BB0-77BA-AC3DDB46F711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860056053" sldId="267"/>
            <ac:picMk id="4" creationId="{82DE289E-203F-C2FE-C4D3-A693DDDDF362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2915102941" sldId="268"/>
        </pc:sldMkLst>
        <pc:spChg chg="del">
          <ac:chgData name="Rohit Ravikumar" userId="1c3d4399-079e-4172-a92a-fd3c176534c9" providerId="ADAL" clId="{278F6788-1B38-480F-8F2C-7F3AAA02B5BE}" dt="2023-09-26T03:43:06.690" v="1193" actId="478"/>
          <ac:spMkLst>
            <pc:docMk/>
            <pc:sldMk cId="2915102941" sldId="268"/>
            <ac:spMk id="2" creationId="{A2581F80-D364-47DF-1E71-7F3E44952E54}"/>
          </ac:spMkLst>
        </pc:spChg>
        <pc:spChg chg="del">
          <ac:chgData name="Rohit Ravikumar" userId="1c3d4399-079e-4172-a92a-fd3c176534c9" providerId="ADAL" clId="{278F6788-1B38-480F-8F2C-7F3AAA02B5BE}" dt="2023-09-26T03:43:05.127" v="1192" actId="478"/>
          <ac:spMkLst>
            <pc:docMk/>
            <pc:sldMk cId="2915102941" sldId="268"/>
            <ac:spMk id="3" creationId="{EEB7B7B9-2BCC-439C-EBDE-6F23610EFD82}"/>
          </ac:spMkLst>
        </pc:spChg>
        <pc:spChg chg="add del mod">
          <ac:chgData name="Rohit Ravikumar" userId="1c3d4399-079e-4172-a92a-fd3c176534c9" providerId="ADAL" clId="{278F6788-1B38-480F-8F2C-7F3AAA02B5BE}" dt="2023-09-26T03:46:12.317" v="1209" actId="478"/>
          <ac:spMkLst>
            <pc:docMk/>
            <pc:sldMk cId="2915102941" sldId="268"/>
            <ac:spMk id="8" creationId="{B2906681-6505-5D99-837E-F5F481D5E187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915102941" sldId="268"/>
            <ac:spMk id="11" creationId="{6C3A47B4-713D-9E05-C22D-FAB07125D74E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915102941" sldId="268"/>
            <ac:picMk id="5" creationId="{FADA0AFD-CB40-3177-6662-6BAFB9F50246}"/>
          </ac:picMkLst>
        </pc:picChg>
        <pc:picChg chg="add del mod">
          <ac:chgData name="Rohit Ravikumar" userId="1c3d4399-079e-4172-a92a-fd3c176534c9" providerId="ADAL" clId="{278F6788-1B38-480F-8F2C-7F3AAA02B5BE}" dt="2023-09-26T03:46:12.930" v="1210" actId="478"/>
          <ac:picMkLst>
            <pc:docMk/>
            <pc:sldMk cId="2915102941" sldId="268"/>
            <ac:picMk id="7" creationId="{D56258C6-B3C9-3212-5BDC-CD0B07AF171E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2915102941" sldId="268"/>
            <ac:picMk id="10" creationId="{7C1BA098-26C5-D157-2B55-C59A670DA37C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4286392146" sldId="269"/>
        </pc:sldMkLst>
        <pc:spChg chg="del">
          <ac:chgData name="Rohit Ravikumar" userId="1c3d4399-079e-4172-a92a-fd3c176534c9" providerId="ADAL" clId="{278F6788-1B38-480F-8F2C-7F3AAA02B5BE}" dt="2023-09-26T03:46:54.770" v="1219" actId="478"/>
          <ac:spMkLst>
            <pc:docMk/>
            <pc:sldMk cId="4286392146" sldId="269"/>
            <ac:spMk id="2" creationId="{2F6F2867-95A5-CF79-5088-45640AE68EF6}"/>
          </ac:spMkLst>
        </pc:spChg>
        <pc:spChg chg="del">
          <ac:chgData name="Rohit Ravikumar" userId="1c3d4399-079e-4172-a92a-fd3c176534c9" providerId="ADAL" clId="{278F6788-1B38-480F-8F2C-7F3AAA02B5BE}" dt="2023-09-26T03:46:53.253" v="1218" actId="478"/>
          <ac:spMkLst>
            <pc:docMk/>
            <pc:sldMk cId="4286392146" sldId="269"/>
            <ac:spMk id="3" creationId="{B3DEDA0F-278D-5971-3041-86E6556D6B65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286392146" sldId="269"/>
            <ac:spMk id="10" creationId="{20B25FF9-EA06-3565-DCAF-EDE94F136AB6}"/>
          </ac:spMkLst>
        </pc:spChg>
        <pc:picChg chg="add del mod">
          <ac:chgData name="Rohit Ravikumar" userId="1c3d4399-079e-4172-a92a-fd3c176534c9" providerId="ADAL" clId="{278F6788-1B38-480F-8F2C-7F3AAA02B5BE}" dt="2023-09-26T02:42:45.461" v="698" actId="478"/>
          <ac:picMkLst>
            <pc:docMk/>
            <pc:sldMk cId="4286392146" sldId="269"/>
            <ac:picMk id="5" creationId="{A5A42756-AC21-EFD1-714A-8ED03CD29E87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4286392146" sldId="269"/>
            <ac:picMk id="7" creationId="{DAB7625F-0FC1-F1F3-8097-0E9A253E1208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4286392146" sldId="269"/>
            <ac:picMk id="9" creationId="{25CDE840-852F-F901-0CA4-58EE9AA96B3A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180408288" sldId="270"/>
        </pc:sldMkLst>
        <pc:spChg chg="del">
          <ac:chgData name="Rohit Ravikumar" userId="1c3d4399-079e-4172-a92a-fd3c176534c9" providerId="ADAL" clId="{278F6788-1B38-480F-8F2C-7F3AAA02B5BE}" dt="2023-09-26T03:49:59.401" v="1238" actId="478"/>
          <ac:spMkLst>
            <pc:docMk/>
            <pc:sldMk cId="1180408288" sldId="270"/>
            <ac:spMk id="2" creationId="{C0890B23-426B-2009-9C8E-BD90F718E45E}"/>
          </ac:spMkLst>
        </pc:spChg>
        <pc:spChg chg="del">
          <ac:chgData name="Rohit Ravikumar" userId="1c3d4399-079e-4172-a92a-fd3c176534c9" providerId="ADAL" clId="{278F6788-1B38-480F-8F2C-7F3AAA02B5BE}" dt="2023-09-26T03:49:58.313" v="1237" actId="478"/>
          <ac:spMkLst>
            <pc:docMk/>
            <pc:sldMk cId="1180408288" sldId="270"/>
            <ac:spMk id="3" creationId="{D5BCCD0B-390D-4477-F1C2-24EB6C41E635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180408288" sldId="270"/>
            <ac:spMk id="8" creationId="{7D49D6ED-6F85-AFE1-5B3B-B91F76B6B6AA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180408288" sldId="270"/>
            <ac:picMk id="5" creationId="{1655C4C5-46AD-520E-7A8C-E77CF0B4B661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180408288" sldId="270"/>
            <ac:picMk id="7" creationId="{7C0D0DBE-B462-0DCC-8220-006A021E0050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51143708" sldId="271"/>
        </pc:sldMkLst>
        <pc:spChg chg="del">
          <ac:chgData name="Rohit Ravikumar" userId="1c3d4399-079e-4172-a92a-fd3c176534c9" providerId="ADAL" clId="{278F6788-1B38-480F-8F2C-7F3AAA02B5BE}" dt="2023-09-26T04:04:23.894" v="1273" actId="478"/>
          <ac:spMkLst>
            <pc:docMk/>
            <pc:sldMk cId="51143708" sldId="271"/>
            <ac:spMk id="2" creationId="{473495DE-404C-97B6-19B8-9CD6BF34B4E5}"/>
          </ac:spMkLst>
        </pc:spChg>
        <pc:spChg chg="del">
          <ac:chgData name="Rohit Ravikumar" userId="1c3d4399-079e-4172-a92a-fd3c176534c9" providerId="ADAL" clId="{278F6788-1B38-480F-8F2C-7F3AAA02B5BE}" dt="2023-09-26T04:04:22.783" v="1272" actId="478"/>
          <ac:spMkLst>
            <pc:docMk/>
            <pc:sldMk cId="51143708" sldId="271"/>
            <ac:spMk id="3" creationId="{B500F01C-1A97-5C6E-1A68-373C701A553E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51143708" sldId="271"/>
            <ac:spMk id="22" creationId="{C6622FA4-60A3-C431-21D2-8DF536594F5B}"/>
          </ac:spMkLst>
        </pc:spChg>
        <pc:grpChg chg="add del mod">
          <ac:chgData name="Rohit Ravikumar" userId="1c3d4399-079e-4172-a92a-fd3c176534c9" providerId="ADAL" clId="{278F6788-1B38-480F-8F2C-7F3AAA02B5BE}" dt="2023-09-26T04:17:18.004" v="1354" actId="21"/>
          <ac:grpSpMkLst>
            <pc:docMk/>
            <pc:sldMk cId="51143708" sldId="271"/>
            <ac:grpSpMk id="21" creationId="{ABE94530-71A4-1055-C992-10ACED39B660}"/>
          </ac:grpSpMkLst>
        </pc:grp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51143708" sldId="271"/>
            <ac:picMk id="5" creationId="{4D0EA58A-51A1-6388-C59B-18A9C99C60B6}"/>
          </ac:picMkLst>
        </pc:picChg>
        <pc:picChg chg="add del mod">
          <ac:chgData name="Rohit Ravikumar" userId="1c3d4399-079e-4172-a92a-fd3c176534c9" providerId="ADAL" clId="{278F6788-1B38-480F-8F2C-7F3AAA02B5BE}" dt="2023-09-26T04:04:59.819" v="1276" actId="21"/>
          <ac:picMkLst>
            <pc:docMk/>
            <pc:sldMk cId="51143708" sldId="271"/>
            <ac:picMk id="7" creationId="{885A9E0B-9919-379B-FE47-25210AE94FC3}"/>
          </ac:picMkLst>
        </pc:picChg>
        <pc:picChg chg="add del mod">
          <ac:chgData name="Rohit Ravikumar" userId="1c3d4399-079e-4172-a92a-fd3c176534c9" providerId="ADAL" clId="{278F6788-1B38-480F-8F2C-7F3AAA02B5BE}" dt="2023-09-26T04:07:28.205" v="1288" actId="478"/>
          <ac:picMkLst>
            <pc:docMk/>
            <pc:sldMk cId="51143708" sldId="271"/>
            <ac:picMk id="9" creationId="{C938BA8A-9FE4-1D35-4A08-294018B991C5}"/>
          </ac:picMkLst>
        </pc:picChg>
        <pc:picChg chg="add mod modCrop">
          <ac:chgData name="Rohit Ravikumar" userId="1c3d4399-079e-4172-a92a-fd3c176534c9" providerId="ADAL" clId="{278F6788-1B38-480F-8F2C-7F3AAA02B5BE}" dt="2023-09-26T04:10:55.371" v="1340" actId="164"/>
          <ac:picMkLst>
            <pc:docMk/>
            <pc:sldMk cId="51143708" sldId="271"/>
            <ac:picMk id="10" creationId="{617E6BCB-BAFD-7BA1-532C-B761F473268E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51143708" sldId="271"/>
            <ac:picMk id="23" creationId="{9534930E-9131-49B3-F5FE-A199A7143596}"/>
          </ac:picMkLst>
        </pc:picChg>
        <pc:cxnChg chg="add del mod">
          <ac:chgData name="Rohit Ravikumar" userId="1c3d4399-079e-4172-a92a-fd3c176534c9" providerId="ADAL" clId="{278F6788-1B38-480F-8F2C-7F3AAA02B5BE}" dt="2023-09-26T04:09:48.708" v="1327" actId="478"/>
          <ac:cxnSpMkLst>
            <pc:docMk/>
            <pc:sldMk cId="51143708" sldId="271"/>
            <ac:cxnSpMk id="12" creationId="{8A23DF6E-3089-CB63-782D-F16311674F51}"/>
          </ac:cxnSpMkLst>
        </pc:cxnChg>
        <pc:cxnChg chg="add mod">
          <ac:chgData name="Rohit Ravikumar" userId="1c3d4399-079e-4172-a92a-fd3c176534c9" providerId="ADAL" clId="{278F6788-1B38-480F-8F2C-7F3AAA02B5BE}" dt="2023-09-26T04:10:55.371" v="1340" actId="164"/>
          <ac:cxnSpMkLst>
            <pc:docMk/>
            <pc:sldMk cId="51143708" sldId="271"/>
            <ac:cxnSpMk id="14" creationId="{2616B9DD-893C-5AB7-7907-8C13791C6DB3}"/>
          </ac:cxnSpMkLst>
        </pc:cxnChg>
        <pc:cxnChg chg="add mod">
          <ac:chgData name="Rohit Ravikumar" userId="1c3d4399-079e-4172-a92a-fd3c176534c9" providerId="ADAL" clId="{278F6788-1B38-480F-8F2C-7F3AAA02B5BE}" dt="2023-09-26T04:10:55.371" v="1340" actId="164"/>
          <ac:cxnSpMkLst>
            <pc:docMk/>
            <pc:sldMk cId="51143708" sldId="271"/>
            <ac:cxnSpMk id="16" creationId="{72F33AC7-30CD-373D-2F06-6B0DADD5CCCA}"/>
          </ac:cxnSpMkLst>
        </pc:cxnChg>
        <pc:cxnChg chg="add mod">
          <ac:chgData name="Rohit Ravikumar" userId="1c3d4399-079e-4172-a92a-fd3c176534c9" providerId="ADAL" clId="{278F6788-1B38-480F-8F2C-7F3AAA02B5BE}" dt="2023-09-26T04:10:55.371" v="1340" actId="164"/>
          <ac:cxnSpMkLst>
            <pc:docMk/>
            <pc:sldMk cId="51143708" sldId="271"/>
            <ac:cxnSpMk id="17" creationId="{ED56EEE8-5F66-A782-328F-1E39283B93EE}"/>
          </ac:cxnSpMkLst>
        </pc:cxnChg>
        <pc:cxnChg chg="add mod">
          <ac:chgData name="Rohit Ravikumar" userId="1c3d4399-079e-4172-a92a-fd3c176534c9" providerId="ADAL" clId="{278F6788-1B38-480F-8F2C-7F3AAA02B5BE}" dt="2023-09-26T04:10:55.371" v="1340" actId="164"/>
          <ac:cxnSpMkLst>
            <pc:docMk/>
            <pc:sldMk cId="51143708" sldId="271"/>
            <ac:cxnSpMk id="20" creationId="{9E15E702-3E49-7DD7-2E58-D8ADFDCCDA73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3546041868" sldId="272"/>
        </pc:sldMkLst>
        <pc:spChg chg="del">
          <ac:chgData name="Rohit Ravikumar" userId="1c3d4399-079e-4172-a92a-fd3c176534c9" providerId="ADAL" clId="{278F6788-1B38-480F-8F2C-7F3AAA02B5BE}" dt="2023-09-26T04:07:52.544" v="1296" actId="478"/>
          <ac:spMkLst>
            <pc:docMk/>
            <pc:sldMk cId="3546041868" sldId="272"/>
            <ac:spMk id="2" creationId="{A89EA8B5-111F-74AA-585D-DD29FA21F84B}"/>
          </ac:spMkLst>
        </pc:spChg>
        <pc:spChg chg="del">
          <ac:chgData name="Rohit Ravikumar" userId="1c3d4399-079e-4172-a92a-fd3c176534c9" providerId="ADAL" clId="{278F6788-1B38-480F-8F2C-7F3AAA02B5BE}" dt="2023-09-26T04:07:54.164" v="1297" actId="478"/>
          <ac:spMkLst>
            <pc:docMk/>
            <pc:sldMk cId="3546041868" sldId="272"/>
            <ac:spMk id="3" creationId="{07773E8A-47C4-A3D3-D8DB-7693D68175F8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546041868" sldId="272"/>
            <ac:spMk id="14" creationId="{5F61E7B3-A22D-96A2-5239-7F503BDBED9C}"/>
          </ac:spMkLst>
        </pc:spChg>
        <pc:grpChg chg="add del mod">
          <ac:chgData name="Rohit Ravikumar" userId="1c3d4399-079e-4172-a92a-fd3c176534c9" providerId="ADAL" clId="{278F6788-1B38-480F-8F2C-7F3AAA02B5BE}" dt="2023-10-13T05:22:37.328" v="3898"/>
          <ac:grpSpMkLst>
            <pc:docMk/>
            <pc:sldMk cId="3546041868" sldId="272"/>
            <ac:grpSpMk id="8" creationId="{AEDD35E9-D946-E029-1DF7-9DD6DE1B4905}"/>
          </ac:grpSpMkLst>
        </pc:grp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3546041868" sldId="272"/>
            <ac:picMk id="5" creationId="{7B50DB44-61F0-C0D0-CB05-6E9C73C9353F}"/>
          </ac:picMkLst>
        </pc:picChg>
        <pc:picChg chg="add del mod">
          <ac:chgData name="Rohit Ravikumar" userId="1c3d4399-079e-4172-a92a-fd3c176534c9" providerId="ADAL" clId="{278F6788-1B38-480F-8F2C-7F3AAA02B5BE}" dt="2023-09-26T04:07:25.760" v="1287" actId="21"/>
          <ac:picMkLst>
            <pc:docMk/>
            <pc:sldMk cId="3546041868" sldId="272"/>
            <ac:picMk id="6" creationId="{DB090B7E-B485-24B0-2C0F-9E0ED529512F}"/>
          </ac:picMkLst>
        </pc:picChg>
        <pc:picChg chg="add del mod">
          <ac:chgData name="Rohit Ravikumar" userId="1c3d4399-079e-4172-a92a-fd3c176534c9" providerId="ADAL" clId="{278F6788-1B38-480F-8F2C-7F3AAA02B5BE}" dt="2023-09-26T04:17:23.134" v="1357" actId="21"/>
          <ac:picMkLst>
            <pc:docMk/>
            <pc:sldMk cId="3546041868" sldId="272"/>
            <ac:picMk id="7" creationId="{7287E791-4C31-D2F3-62A8-E7ACFFABE432}"/>
          </ac:picMkLst>
        </pc:picChg>
        <pc:picChg chg="mod topLvl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3546041868" sldId="272"/>
            <ac:picMk id="9" creationId="{2C48C296-657D-0F1C-E84A-18C5F1A72724}"/>
          </ac:picMkLst>
        </pc:picChg>
        <pc:cxnChg chg="mod topLvl">
          <ac:chgData name="Rohit Ravikumar" userId="1c3d4399-079e-4172-a92a-fd3c176534c9" providerId="ADAL" clId="{278F6788-1B38-480F-8F2C-7F3AAA02B5BE}" dt="2023-10-13T05:22:37.328" v="3898"/>
          <ac:cxnSpMkLst>
            <pc:docMk/>
            <pc:sldMk cId="3546041868" sldId="272"/>
            <ac:cxnSpMk id="10" creationId="{7F14B9AD-264E-1398-1A33-BA8107B2D237}"/>
          </ac:cxnSpMkLst>
        </pc:cxnChg>
        <pc:cxnChg chg="mod topLvl">
          <ac:chgData name="Rohit Ravikumar" userId="1c3d4399-079e-4172-a92a-fd3c176534c9" providerId="ADAL" clId="{278F6788-1B38-480F-8F2C-7F3AAA02B5BE}" dt="2023-10-13T05:22:37.328" v="3898"/>
          <ac:cxnSpMkLst>
            <pc:docMk/>
            <pc:sldMk cId="3546041868" sldId="272"/>
            <ac:cxnSpMk id="11" creationId="{8A6E78ED-5332-034A-B8CB-28A0696B4871}"/>
          </ac:cxnSpMkLst>
        </pc:cxnChg>
        <pc:cxnChg chg="mod topLvl">
          <ac:chgData name="Rohit Ravikumar" userId="1c3d4399-079e-4172-a92a-fd3c176534c9" providerId="ADAL" clId="{278F6788-1B38-480F-8F2C-7F3AAA02B5BE}" dt="2023-10-13T05:22:37.328" v="3898"/>
          <ac:cxnSpMkLst>
            <pc:docMk/>
            <pc:sldMk cId="3546041868" sldId="272"/>
            <ac:cxnSpMk id="12" creationId="{6B832358-CD72-B527-DE7F-DDACADCB4031}"/>
          </ac:cxnSpMkLst>
        </pc:cxnChg>
        <pc:cxnChg chg="mod topLvl">
          <ac:chgData name="Rohit Ravikumar" userId="1c3d4399-079e-4172-a92a-fd3c176534c9" providerId="ADAL" clId="{278F6788-1B38-480F-8F2C-7F3AAA02B5BE}" dt="2023-10-13T05:22:37.328" v="3898"/>
          <ac:cxnSpMkLst>
            <pc:docMk/>
            <pc:sldMk cId="3546041868" sldId="272"/>
            <ac:cxnSpMk id="13" creationId="{0613E1A2-102B-05E0-8C05-6E3C783747BC}"/>
          </ac:cxnSpMkLst>
        </pc:cxnChg>
      </pc:sldChg>
      <pc:sldChg chg="addSp delSp modSp new mod addCm">
        <pc:chgData name="Rohit Ravikumar" userId="1c3d4399-079e-4172-a92a-fd3c176534c9" providerId="ADAL" clId="{278F6788-1B38-480F-8F2C-7F3AAA02B5BE}" dt="2023-10-13T05:22:37.328" v="3898"/>
        <pc:sldMkLst>
          <pc:docMk/>
          <pc:sldMk cId="1864970108" sldId="273"/>
        </pc:sldMkLst>
        <pc:spChg chg="del">
          <ac:chgData name="Rohit Ravikumar" userId="1c3d4399-079e-4172-a92a-fd3c176534c9" providerId="ADAL" clId="{278F6788-1B38-480F-8F2C-7F3AAA02B5BE}" dt="2023-09-26T02:49:05.696" v="714" actId="478"/>
          <ac:spMkLst>
            <pc:docMk/>
            <pc:sldMk cId="1864970108" sldId="273"/>
            <ac:spMk id="2" creationId="{401FF0F9-694E-B210-CC53-B27358DF7C10}"/>
          </ac:spMkLst>
        </pc:spChg>
        <pc:spChg chg="del">
          <ac:chgData name="Rohit Ravikumar" userId="1c3d4399-079e-4172-a92a-fd3c176534c9" providerId="ADAL" clId="{278F6788-1B38-480F-8F2C-7F3AAA02B5BE}" dt="2023-09-26T02:49:04.703" v="713" actId="478"/>
          <ac:spMkLst>
            <pc:docMk/>
            <pc:sldMk cId="1864970108" sldId="273"/>
            <ac:spMk id="3" creationId="{3FF72EC6-B414-6B6E-365B-DD9C67FF1861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864970108" sldId="273"/>
            <ac:spMk id="32" creationId="{F0542C48-83C6-BFAF-7ED6-250587907372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864970108" sldId="273"/>
            <ac:spMk id="33" creationId="{361C86F7-7309-A7C3-2B4B-76B1A00DEE4E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864970108" sldId="273"/>
            <ac:spMk id="34" creationId="{971A6C7B-5D8B-106B-B1CB-58778C53F0CA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864970108" sldId="273"/>
            <ac:spMk id="35" creationId="{0583BDCA-D66A-25AC-DDDB-814D98386F6E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864970108" sldId="273"/>
            <ac:spMk id="36" creationId="{12D978F4-9071-76D6-3E62-3430A2B5C81D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864970108" sldId="273"/>
            <ac:spMk id="37" creationId="{48BC57EC-6F8E-9FAC-BC44-1AEDF1AE821A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864970108" sldId="273"/>
            <ac:spMk id="38" creationId="{78D3E792-3EBA-A37E-A639-BE48797DD8C7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864970108" sldId="273"/>
            <ac:spMk id="39" creationId="{D74F8503-0B76-CA1C-230E-5A5BAE1B0920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864970108" sldId="273"/>
            <ac:spMk id="40" creationId="{5FDF1B87-3B36-DD6C-CF47-11813CCA1AC1}"/>
          </ac:spMkLst>
        </pc:spChg>
        <pc:graphicFrameChg chg="add del mod modGraphic">
          <ac:chgData name="Rohit Ravikumar" userId="1c3d4399-079e-4172-a92a-fd3c176534c9" providerId="ADAL" clId="{278F6788-1B38-480F-8F2C-7F3AAA02B5BE}" dt="2023-09-26T02:52:41.274" v="743" actId="478"/>
          <ac:graphicFrameMkLst>
            <pc:docMk/>
            <pc:sldMk cId="1864970108" sldId="273"/>
            <ac:graphicFrameMk id="4" creationId="{050C5F2C-98AE-145F-D7A3-D9DBFF8E61C1}"/>
          </ac:graphicFrameMkLst>
        </pc:graphicFrameChg>
        <pc:graphicFrameChg chg="add mod ord modGraphic">
          <ac:chgData name="Rohit Ravikumar" userId="1c3d4399-079e-4172-a92a-fd3c176534c9" providerId="ADAL" clId="{278F6788-1B38-480F-8F2C-7F3AAA02B5BE}" dt="2023-10-13T05:22:37.328" v="3898"/>
          <ac:graphicFrameMkLst>
            <pc:docMk/>
            <pc:sldMk cId="1864970108" sldId="273"/>
            <ac:graphicFrameMk id="31" creationId="{6919851B-600D-BF85-6E71-92D2A98AA956}"/>
          </ac:graphicFrameMkLst>
        </pc:graphicFrameChg>
        <pc:picChg chg="add del mod modCrop">
          <ac:chgData name="Rohit Ravikumar" userId="1c3d4399-079e-4172-a92a-fd3c176534c9" providerId="ADAL" clId="{278F6788-1B38-480F-8F2C-7F3AAA02B5BE}" dt="2023-09-26T02:54:48.525" v="770" actId="478"/>
          <ac:picMkLst>
            <pc:docMk/>
            <pc:sldMk cId="1864970108" sldId="273"/>
            <ac:picMk id="6" creationId="{5095B8B9-6914-0601-CA90-B211BAAACD7E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864970108" sldId="273"/>
            <ac:picMk id="8" creationId="{1C675B61-9287-C02E-3EFA-6834BA0BBF1D}"/>
          </ac:picMkLst>
        </pc:picChg>
        <pc:picChg chg="add del mod modCrop">
          <ac:chgData name="Rohit Ravikumar" userId="1c3d4399-079e-4172-a92a-fd3c176534c9" providerId="ADAL" clId="{278F6788-1B38-480F-8F2C-7F3AAA02B5BE}" dt="2023-09-26T02:54:47.830" v="769" actId="478"/>
          <ac:picMkLst>
            <pc:docMk/>
            <pc:sldMk cId="1864970108" sldId="273"/>
            <ac:picMk id="10" creationId="{B903ED63-5AD1-09E3-17A4-8F256B8B63C6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864970108" sldId="273"/>
            <ac:picMk id="12" creationId="{7986D3C7-B8DA-387D-C93E-1D4CAD7D226A}"/>
          </ac:picMkLst>
        </pc:picChg>
        <pc:picChg chg="add del mod modCrop">
          <ac:chgData name="Rohit Ravikumar" userId="1c3d4399-079e-4172-a92a-fd3c176534c9" providerId="ADAL" clId="{278F6788-1B38-480F-8F2C-7F3AAA02B5BE}" dt="2023-09-26T02:55:26.954" v="778" actId="478"/>
          <ac:picMkLst>
            <pc:docMk/>
            <pc:sldMk cId="1864970108" sldId="273"/>
            <ac:picMk id="14" creationId="{52BC98FF-7DBE-E47C-B877-0D072A9D78FD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864970108" sldId="273"/>
            <ac:picMk id="16" creationId="{78F59F3E-2C06-3573-8287-098F189F5DBB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864970108" sldId="273"/>
            <ac:picMk id="18" creationId="{98EF641B-E1AF-86FB-EA93-5B54AB0DA173}"/>
          </ac:picMkLst>
        </pc:picChg>
        <pc:picChg chg="add del mod modCrop">
          <ac:chgData name="Rohit Ravikumar" userId="1c3d4399-079e-4172-a92a-fd3c176534c9" providerId="ADAL" clId="{278F6788-1B38-480F-8F2C-7F3AAA02B5BE}" dt="2023-09-26T02:56:51.589" v="797" actId="478"/>
          <ac:picMkLst>
            <pc:docMk/>
            <pc:sldMk cId="1864970108" sldId="273"/>
            <ac:picMk id="20" creationId="{9937D96F-B69A-7934-1930-1EA2366EF257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864970108" sldId="273"/>
            <ac:picMk id="22" creationId="{2C24BF7E-9024-B96F-A2BF-2E1C37831247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864970108" sldId="273"/>
            <ac:picMk id="24" creationId="{3B771DEC-4187-7080-5706-C6C487994EF9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864970108" sldId="273"/>
            <ac:picMk id="26" creationId="{F9EADEC4-977F-EFE1-BED5-790C31B2EA68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864970108" sldId="273"/>
            <ac:picMk id="28" creationId="{AFAE5413-5900-E312-8FE3-68BF21038112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864970108" sldId="273"/>
            <ac:picMk id="30" creationId="{CDBEC89F-C7DD-534D-206B-127697ACB91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ohit Ravikumar" userId="1c3d4399-079e-4172-a92a-fd3c176534c9" providerId="ADAL" clId="{278F6788-1B38-480F-8F2C-7F3AAA02B5BE}" dt="2023-10-10T18:18:00.400" v="3056"/>
              <pc2:cmMkLst xmlns:pc2="http://schemas.microsoft.com/office/powerpoint/2019/9/main/command">
                <pc:docMk/>
                <pc:sldMk cId="1864970108" sldId="273"/>
                <pc2:cmMk id="{DB162EA8-A034-4CC6-ACAE-54AE8154BC6A}"/>
              </pc2:cmMkLst>
            </pc226:cmChg>
          </p:ext>
        </pc:extLst>
      </pc:sldChg>
      <pc:sldChg chg="addSp modSp add mod">
        <pc:chgData name="Rohit Ravikumar" userId="1c3d4399-079e-4172-a92a-fd3c176534c9" providerId="ADAL" clId="{278F6788-1B38-480F-8F2C-7F3AAA02B5BE}" dt="2023-10-13T05:22:37.328" v="3898"/>
        <pc:sldMkLst>
          <pc:docMk/>
          <pc:sldMk cId="474251244" sldId="274"/>
        </pc:sldMkLst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2" creationId="{D491AE56-D44C-F991-14A4-0B8799070B72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3" creationId="{4D4A986C-6EF5-D66A-B641-5D23FE76D6CC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4" creationId="{D13FC978-36A5-79C4-A4E9-1FB9BA5029D9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5" creationId="{980F464A-46DF-7C56-73E1-03A5BE574C6B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6" creationId="{37A60304-8E9A-6C20-4CEC-58C495B90A0A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7" creationId="{8E3D130E-A801-EB04-8B95-0D57F7BF6279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9" creationId="{FADA17B3-D96A-F474-FDD4-346723754FE8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10" creationId="{6ECD2C8A-932A-9861-815B-1C297E46F199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11" creationId="{9581FAD9-A11C-3062-D991-16911E5D0D9E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32" creationId="{F0542C48-83C6-BFAF-7ED6-250587907372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33" creationId="{361C86F7-7309-A7C3-2B4B-76B1A00DEE4E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34" creationId="{971A6C7B-5D8B-106B-B1CB-58778C53F0CA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35" creationId="{0583BDCA-D66A-25AC-DDDB-814D98386F6E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36" creationId="{12D978F4-9071-76D6-3E62-3430A2B5C81D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37" creationId="{48BC57EC-6F8E-9FAC-BC44-1AEDF1AE821A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38" creationId="{78D3E792-3EBA-A37E-A639-BE48797DD8C7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39" creationId="{D74F8503-0B76-CA1C-230E-5A5BAE1B0920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74251244" sldId="274"/>
            <ac:spMk id="40" creationId="{5FDF1B87-3B36-DD6C-CF47-11813CCA1AC1}"/>
          </ac:spMkLst>
        </pc:spChg>
        <pc:graphicFrameChg chg="mod">
          <ac:chgData name="Rohit Ravikumar" userId="1c3d4399-079e-4172-a92a-fd3c176534c9" providerId="ADAL" clId="{278F6788-1B38-480F-8F2C-7F3AAA02B5BE}" dt="2023-10-13T05:22:37.328" v="3898"/>
          <ac:graphicFrameMkLst>
            <pc:docMk/>
            <pc:sldMk cId="474251244" sldId="274"/>
            <ac:graphicFrameMk id="31" creationId="{6919851B-600D-BF85-6E71-92D2A98AA956}"/>
          </ac:graphicFrameMkLst>
        </pc:graphicFrame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474251244" sldId="274"/>
            <ac:picMk id="8" creationId="{1C675B61-9287-C02E-3EFA-6834BA0BBF1D}"/>
          </ac:picMkLst>
        </pc:pic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474251244" sldId="274"/>
            <ac:picMk id="12" creationId="{7986D3C7-B8DA-387D-C93E-1D4CAD7D226A}"/>
          </ac:picMkLst>
        </pc:pic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474251244" sldId="274"/>
            <ac:picMk id="16" creationId="{78F59F3E-2C06-3573-8287-098F189F5DBB}"/>
          </ac:picMkLst>
        </pc:pic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474251244" sldId="274"/>
            <ac:picMk id="18" creationId="{98EF641B-E1AF-86FB-EA93-5B54AB0DA173}"/>
          </ac:picMkLst>
        </pc:pic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474251244" sldId="274"/>
            <ac:picMk id="22" creationId="{2C24BF7E-9024-B96F-A2BF-2E1C37831247}"/>
          </ac:picMkLst>
        </pc:pic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474251244" sldId="274"/>
            <ac:picMk id="24" creationId="{3B771DEC-4187-7080-5706-C6C487994EF9}"/>
          </ac:picMkLst>
        </pc:pic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474251244" sldId="274"/>
            <ac:picMk id="26" creationId="{F9EADEC4-977F-EFE1-BED5-790C31B2EA68}"/>
          </ac:picMkLst>
        </pc:pic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474251244" sldId="274"/>
            <ac:picMk id="28" creationId="{AFAE5413-5900-E312-8FE3-68BF21038112}"/>
          </ac:picMkLst>
        </pc:pic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474251244" sldId="274"/>
            <ac:picMk id="30" creationId="{CDBEC89F-C7DD-534D-206B-127697ACB91C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101009865" sldId="275"/>
        </pc:sldMkLst>
        <pc:spChg chg="del">
          <ac:chgData name="Rohit Ravikumar" userId="1c3d4399-079e-4172-a92a-fd3c176534c9" providerId="ADAL" clId="{278F6788-1B38-480F-8F2C-7F3AAA02B5BE}" dt="2023-09-26T03:24:11.405" v="1179" actId="478"/>
          <ac:spMkLst>
            <pc:docMk/>
            <pc:sldMk cId="1101009865" sldId="275"/>
            <ac:spMk id="2" creationId="{78E901BE-9884-836D-63C7-D0D6D5EBD582}"/>
          </ac:spMkLst>
        </pc:spChg>
        <pc:spChg chg="del">
          <ac:chgData name="Rohit Ravikumar" userId="1c3d4399-079e-4172-a92a-fd3c176534c9" providerId="ADAL" clId="{278F6788-1B38-480F-8F2C-7F3AAA02B5BE}" dt="2023-09-26T03:24:10.247" v="1178" actId="478"/>
          <ac:spMkLst>
            <pc:docMk/>
            <pc:sldMk cId="1101009865" sldId="275"/>
            <ac:spMk id="3" creationId="{9B18FC12-B88E-118C-45CD-C3CA562DB3CE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101009865" sldId="275"/>
            <ac:spMk id="6" creationId="{DB7B6106-F087-5F4E-E3BA-00321EB5E44B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101009865" sldId="275"/>
            <ac:spMk id="7" creationId="{1DCC5B4A-D15E-F799-0D8E-264773F83B27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101009865" sldId="275"/>
            <ac:spMk id="8" creationId="{6C1AEB10-2CF9-F313-2BA4-1E7D47D1A2D3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101009865" sldId="275"/>
            <ac:spMk id="9" creationId="{283E6381-4510-657A-70ED-E68693732651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101009865" sldId="275"/>
            <ac:spMk id="10" creationId="{935C9880-9288-4280-3E3C-B9F28A172DC2}"/>
          </ac:spMkLst>
        </pc:spChg>
        <pc:grpChg chg="add mod">
          <ac:chgData name="Rohit Ravikumar" userId="1c3d4399-079e-4172-a92a-fd3c176534c9" providerId="ADAL" clId="{278F6788-1B38-480F-8F2C-7F3AAA02B5BE}" dt="2023-09-26T03:25:38.220" v="1187" actId="164"/>
          <ac:grpSpMkLst>
            <pc:docMk/>
            <pc:sldMk cId="1101009865" sldId="275"/>
            <ac:grpSpMk id="11" creationId="{1F4932BD-74F6-BDD5-D10D-87661AD12988}"/>
          </ac:grpSpMkLst>
        </pc:gr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101009865" sldId="275"/>
            <ac:picMk id="5" creationId="{A88C964F-82FB-F6E8-AD0B-274E6E17DDB4}"/>
          </ac:picMkLst>
        </pc:picChg>
      </pc:sldChg>
      <pc:sldChg chg="add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984600427" sldId="276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984600427" sldId="276"/>
            <ac:spMk id="2" creationId="{B19770F5-3436-D4E9-2480-91AE0B28895B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984600427" sldId="276"/>
            <ac:spMk id="3" creationId="{E3EFCA4E-AA3D-3B61-93A0-987B4747C4A8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984600427" sldId="276"/>
            <ac:picMk id="5" creationId="{C5D85888-08B2-B569-7E3D-2FD488539751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797444580" sldId="277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797444580" sldId="277"/>
            <ac:spMk id="2" creationId="{D8DB7896-A473-9A69-5067-6C0014712965}"/>
          </ac:spMkLst>
        </pc:spChg>
        <pc:spChg chg="del">
          <ac:chgData name="Rohit Ravikumar" userId="1c3d4399-079e-4172-a92a-fd3c176534c9" providerId="ADAL" clId="{278F6788-1B38-480F-8F2C-7F3AAA02B5BE}" dt="2023-09-30T04:04:10.588" v="1424" actId="478"/>
          <ac:spMkLst>
            <pc:docMk/>
            <pc:sldMk cId="797444580" sldId="277"/>
            <ac:spMk id="3" creationId="{D3401F8A-598E-76CA-CDE2-F48C2828A4E9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797444580" sldId="277"/>
            <ac:picMk id="5" creationId="{8D25692C-1D95-57A8-3FFC-9E195D685716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206244690" sldId="278"/>
        </pc:sldMkLst>
        <pc:spChg chg="del">
          <ac:chgData name="Rohit Ravikumar" userId="1c3d4399-079e-4172-a92a-fd3c176534c9" providerId="ADAL" clId="{278F6788-1B38-480F-8F2C-7F3AAA02B5BE}" dt="2023-09-30T04:06:21.367" v="1430" actId="478"/>
          <ac:spMkLst>
            <pc:docMk/>
            <pc:sldMk cId="1206244690" sldId="278"/>
            <ac:spMk id="2" creationId="{1036068C-746D-4DDD-4ECA-D4702E488F05}"/>
          </ac:spMkLst>
        </pc:spChg>
        <pc:spChg chg="del">
          <ac:chgData name="Rohit Ravikumar" userId="1c3d4399-079e-4172-a92a-fd3c176534c9" providerId="ADAL" clId="{278F6788-1B38-480F-8F2C-7F3AAA02B5BE}" dt="2023-09-30T04:06:20.072" v="1429" actId="478"/>
          <ac:spMkLst>
            <pc:docMk/>
            <pc:sldMk cId="1206244690" sldId="278"/>
            <ac:spMk id="3" creationId="{E1CC42ED-90F3-180E-70AB-925E60BD30E2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206244690" sldId="278"/>
            <ac:picMk id="5" creationId="{F0A2B2B8-15A8-76FC-6D70-E8E97FBC10EF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778908546" sldId="279"/>
        </pc:sldMkLst>
        <pc:spChg chg="del">
          <ac:chgData name="Rohit Ravikumar" userId="1c3d4399-079e-4172-a92a-fd3c176534c9" providerId="ADAL" clId="{278F6788-1B38-480F-8F2C-7F3AAA02B5BE}" dt="2023-09-30T04:06:37.458" v="1437" actId="478"/>
          <ac:spMkLst>
            <pc:docMk/>
            <pc:sldMk cId="1778908546" sldId="279"/>
            <ac:spMk id="2" creationId="{79BFAD42-0BD7-ECCB-AD0D-E03100D4B817}"/>
          </ac:spMkLst>
        </pc:spChg>
        <pc:spChg chg="del">
          <ac:chgData name="Rohit Ravikumar" userId="1c3d4399-079e-4172-a92a-fd3c176534c9" providerId="ADAL" clId="{278F6788-1B38-480F-8F2C-7F3AAA02B5BE}" dt="2023-09-30T04:06:36.134" v="1436" actId="478"/>
          <ac:spMkLst>
            <pc:docMk/>
            <pc:sldMk cId="1778908546" sldId="279"/>
            <ac:spMk id="3" creationId="{7C90324F-EE5B-E0EC-99B6-DB218F08A18A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778908546" sldId="279"/>
            <ac:picMk id="5" creationId="{ECAAEA8B-7320-C50E-80AF-CAFA18095762}"/>
          </ac:picMkLst>
        </pc:picChg>
      </pc:sldChg>
      <pc:sldChg chg="addSp delSp modSp new mod modShow">
        <pc:chgData name="Rohit Ravikumar" userId="1c3d4399-079e-4172-a92a-fd3c176534c9" providerId="ADAL" clId="{278F6788-1B38-480F-8F2C-7F3AAA02B5BE}" dt="2023-10-13T05:22:37.328" v="3898"/>
        <pc:sldMkLst>
          <pc:docMk/>
          <pc:sldMk cId="3077806030" sldId="280"/>
        </pc:sldMkLst>
        <pc:spChg chg="del">
          <ac:chgData name="Rohit Ravikumar" userId="1c3d4399-079e-4172-a92a-fd3c176534c9" providerId="ADAL" clId="{278F6788-1B38-480F-8F2C-7F3AAA02B5BE}" dt="2023-09-30T04:36:40.079" v="1447" actId="478"/>
          <ac:spMkLst>
            <pc:docMk/>
            <pc:sldMk cId="3077806030" sldId="280"/>
            <ac:spMk id="2" creationId="{26D199FE-5191-0FA6-4F9D-796728AA3302}"/>
          </ac:spMkLst>
        </pc:spChg>
        <pc:spChg chg="del">
          <ac:chgData name="Rohit Ravikumar" userId="1c3d4399-079e-4172-a92a-fd3c176534c9" providerId="ADAL" clId="{278F6788-1B38-480F-8F2C-7F3AAA02B5BE}" dt="2023-09-30T04:36:38.611" v="1446" actId="478"/>
          <ac:spMkLst>
            <pc:docMk/>
            <pc:sldMk cId="3077806030" sldId="280"/>
            <ac:spMk id="3" creationId="{744730B2-0288-D878-AD83-F081347EA667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077806030" sldId="280"/>
            <ac:picMk id="5" creationId="{0362B144-2437-3F3C-8866-68FBDCDE4B98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077806030" sldId="280"/>
            <ac:picMk id="7" creationId="{75149920-7DBE-CEF6-8D66-87F6B0AB0579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479856886" sldId="281"/>
        </pc:sldMkLst>
        <pc:spChg chg="del">
          <ac:chgData name="Rohit Ravikumar" userId="1c3d4399-079e-4172-a92a-fd3c176534c9" providerId="ADAL" clId="{278F6788-1B38-480F-8F2C-7F3AAA02B5BE}" dt="2023-10-03T00:18:26.672" v="2257" actId="478"/>
          <ac:spMkLst>
            <pc:docMk/>
            <pc:sldMk cId="1479856886" sldId="281"/>
            <ac:spMk id="2" creationId="{462F31BC-9FE0-71A7-56A1-264C0BC91A10}"/>
          </ac:spMkLst>
        </pc:spChg>
        <pc:spChg chg="del">
          <ac:chgData name="Rohit Ravikumar" userId="1c3d4399-079e-4172-a92a-fd3c176534c9" providerId="ADAL" clId="{278F6788-1B38-480F-8F2C-7F3AAA02B5BE}" dt="2023-10-03T00:18:25.205" v="2256" actId="478"/>
          <ac:spMkLst>
            <pc:docMk/>
            <pc:sldMk cId="1479856886" sldId="281"/>
            <ac:spMk id="3" creationId="{14ADE31A-BBEA-BE95-DD24-000AFAF41CFA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479856886" sldId="281"/>
            <ac:spMk id="6" creationId="{B5564B68-82F3-3524-37A0-F62F543D7773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479856886" sldId="281"/>
            <ac:spMk id="9" creationId="{B5942953-82B7-49DF-0D42-426874BC8550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479856886" sldId="281"/>
            <ac:spMk id="16" creationId="{AAF6F73E-1763-1A1B-04CD-5DA1EFF7F8EE}"/>
          </ac:spMkLst>
        </pc:spChg>
        <pc:picChg chg="add del mod">
          <ac:chgData name="Rohit Ravikumar" userId="1c3d4399-079e-4172-a92a-fd3c176534c9" providerId="ADAL" clId="{278F6788-1B38-480F-8F2C-7F3AAA02B5BE}" dt="2023-09-30T05:01:56.009" v="1471" actId="478"/>
          <ac:picMkLst>
            <pc:docMk/>
            <pc:sldMk cId="1479856886" sldId="281"/>
            <ac:picMk id="5" creationId="{D3D83AB0-DBB4-79C5-83F7-3D1888F261A4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479856886" sldId="281"/>
            <ac:picMk id="5" creationId="{F584CACD-D506-96E0-B8A9-F784A23FADC9}"/>
          </ac:picMkLst>
        </pc:picChg>
        <pc:picChg chg="add del mod">
          <ac:chgData name="Rohit Ravikumar" userId="1c3d4399-079e-4172-a92a-fd3c176534c9" providerId="ADAL" clId="{278F6788-1B38-480F-8F2C-7F3AAA02B5BE}" dt="2023-10-03T00:21:41.578" v="2261" actId="478"/>
          <ac:picMkLst>
            <pc:docMk/>
            <pc:sldMk cId="1479856886" sldId="281"/>
            <ac:picMk id="7" creationId="{E286166C-00E7-003E-E387-360513FA9E58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479856886" sldId="281"/>
            <ac:cxnSpMk id="8" creationId="{0D0DAADF-7979-C03F-6533-BE86C446F457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479856886" sldId="281"/>
            <ac:cxnSpMk id="10" creationId="{A2513FB1-32E4-C273-BC89-3B34D7B3AF17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479856886" sldId="281"/>
            <ac:cxnSpMk id="17" creationId="{39A67D71-F2AA-D7A4-49DF-38F34160F85B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479856886" sldId="281"/>
            <ac:cxnSpMk id="20" creationId="{887A3321-EA0B-2A6B-ED5E-263C2D88D079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479856886" sldId="281"/>
            <ac:cxnSpMk id="22" creationId="{9A77BEDD-7459-496C-C455-1DC006C56363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479856886" sldId="281"/>
            <ac:cxnSpMk id="24" creationId="{23F26FF1-D91B-84F0-97BF-EB573E7EE37D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479856886" sldId="281"/>
            <ac:cxnSpMk id="25" creationId="{D45F4325-202C-9F10-EB27-C7AFC0E96734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785055524" sldId="282"/>
        </pc:sldMkLst>
        <pc:spChg chg="del">
          <ac:chgData name="Rohit Ravikumar" userId="1c3d4399-079e-4172-a92a-fd3c176534c9" providerId="ADAL" clId="{278F6788-1B38-480F-8F2C-7F3AAA02B5BE}" dt="2023-10-03T00:32:46.651" v="2326" actId="478"/>
          <ac:spMkLst>
            <pc:docMk/>
            <pc:sldMk cId="1785055524" sldId="282"/>
            <ac:spMk id="2" creationId="{279B596B-F3BF-DB6E-5D51-442B88BCF134}"/>
          </ac:spMkLst>
        </pc:spChg>
        <pc:spChg chg="del">
          <ac:chgData name="Rohit Ravikumar" userId="1c3d4399-079e-4172-a92a-fd3c176534c9" providerId="ADAL" clId="{278F6788-1B38-480F-8F2C-7F3AAA02B5BE}" dt="2023-10-03T00:32:45.530" v="2325" actId="478"/>
          <ac:spMkLst>
            <pc:docMk/>
            <pc:sldMk cId="1785055524" sldId="282"/>
            <ac:spMk id="3" creationId="{F62F6B4A-3EE2-3929-2BFD-BE2F967038CA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785055524" sldId="282"/>
            <ac:spMk id="4" creationId="{2166851F-D471-CBF9-CB63-B09875A4AF42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785055524" sldId="282"/>
            <ac:spMk id="5" creationId="{A8486584-83B8-493B-536D-85115D144A88}"/>
          </ac:spMkLst>
        </pc:spChg>
        <pc:picChg chg="add del mod">
          <ac:chgData name="Rohit Ravikumar" userId="1c3d4399-079e-4172-a92a-fd3c176534c9" providerId="ADAL" clId="{278F6788-1B38-480F-8F2C-7F3AAA02B5BE}" dt="2023-09-30T05:04:29.829" v="1476" actId="478"/>
          <ac:picMkLst>
            <pc:docMk/>
            <pc:sldMk cId="1785055524" sldId="282"/>
            <ac:picMk id="5" creationId="{70F9A8CA-5D27-5C24-835E-4BE89FFCF2C5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785055524" sldId="282"/>
            <ac:picMk id="7" creationId="{4A02F3A5-4994-B496-9E3E-0FDA0A9CA3BE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785055524" sldId="282"/>
            <ac:cxnSpMk id="6" creationId="{CBB783B6-4E68-F095-261F-AD48DC383BC3}"/>
          </ac:cxnSpMkLst>
        </pc:cxnChg>
      </pc:sldChg>
      <pc:sldChg chg="addSp delSp modSp new mod ord">
        <pc:chgData name="Rohit Ravikumar" userId="1c3d4399-079e-4172-a92a-fd3c176534c9" providerId="ADAL" clId="{278F6788-1B38-480F-8F2C-7F3AAA02B5BE}" dt="2023-10-13T05:22:37.328" v="3898"/>
        <pc:sldMkLst>
          <pc:docMk/>
          <pc:sldMk cId="1197840645" sldId="283"/>
        </pc:sldMkLst>
        <pc:spChg chg="del">
          <ac:chgData name="Rohit Ravikumar" userId="1c3d4399-079e-4172-a92a-fd3c176534c9" providerId="ADAL" clId="{278F6788-1B38-480F-8F2C-7F3AAA02B5BE}" dt="2023-10-03T00:06:39.886" v="2174" actId="478"/>
          <ac:spMkLst>
            <pc:docMk/>
            <pc:sldMk cId="1197840645" sldId="283"/>
            <ac:spMk id="2" creationId="{7005400F-E5D5-DF9F-0754-3884C8D5BD8C}"/>
          </ac:spMkLst>
        </pc:spChg>
        <pc:spChg chg="del">
          <ac:chgData name="Rohit Ravikumar" userId="1c3d4399-079e-4172-a92a-fd3c176534c9" providerId="ADAL" clId="{278F6788-1B38-480F-8F2C-7F3AAA02B5BE}" dt="2023-10-03T00:06:38.417" v="2173" actId="478"/>
          <ac:spMkLst>
            <pc:docMk/>
            <pc:sldMk cId="1197840645" sldId="283"/>
            <ac:spMk id="3" creationId="{01552EAD-1BB7-1A10-E296-D1687E222036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197840645" sldId="283"/>
            <ac:spMk id="4" creationId="{DA2B2478-74C6-DB7B-F14E-BD0F4AE56546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197840645" sldId="283"/>
            <ac:spMk id="8" creationId="{1EBC0271-5670-899B-4AFB-252AC11B26CE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197840645" sldId="283"/>
            <ac:picMk id="5" creationId="{BECA10DC-8C74-4855-874F-1BCC01773C11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197840645" sldId="283"/>
            <ac:cxnSpMk id="7" creationId="{5FE7BB89-7298-9C43-1767-E8075462711D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197840645" sldId="283"/>
            <ac:cxnSpMk id="9" creationId="{2ED05C88-F52E-B920-4307-7777140A641C}"/>
          </ac:cxnSpMkLst>
        </pc:cxnChg>
      </pc:sldChg>
      <pc:sldChg chg="addSp modSp new mod modShow">
        <pc:chgData name="Rohit Ravikumar" userId="1c3d4399-079e-4172-a92a-fd3c176534c9" providerId="ADAL" clId="{278F6788-1B38-480F-8F2C-7F3AAA02B5BE}" dt="2023-10-13T05:22:37.328" v="3898"/>
        <pc:sldMkLst>
          <pc:docMk/>
          <pc:sldMk cId="2190530099" sldId="284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190530099" sldId="284"/>
            <ac:spMk id="2" creationId="{728C94D4-F58D-57B3-3740-C1BDD7396C28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190530099" sldId="284"/>
            <ac:spMk id="3" creationId="{AA89B84D-4700-4749-F40A-102908E75E9A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190530099" sldId="284"/>
            <ac:picMk id="5" creationId="{74619FEE-F4A0-36C9-87EE-0AD9BFE437E4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190530099" sldId="284"/>
            <ac:picMk id="7" creationId="{86E7C91B-58FB-05F9-6F6D-88062E67F374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190530099" sldId="284"/>
            <ac:picMk id="9" creationId="{74C32B24-A735-DE93-A458-2DE30989C9B2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834770694" sldId="285"/>
        </pc:sldMkLst>
        <pc:spChg chg="del">
          <ac:chgData name="Rohit Ravikumar" userId="1c3d4399-079e-4172-a92a-fd3c176534c9" providerId="ADAL" clId="{278F6788-1B38-480F-8F2C-7F3AAA02B5BE}" dt="2023-10-03T00:14:09.335" v="2201" actId="478"/>
          <ac:spMkLst>
            <pc:docMk/>
            <pc:sldMk cId="1834770694" sldId="285"/>
            <ac:spMk id="2" creationId="{4924614D-A660-0743-39CE-110B7D5BB0D4}"/>
          </ac:spMkLst>
        </pc:spChg>
        <pc:spChg chg="del">
          <ac:chgData name="Rohit Ravikumar" userId="1c3d4399-079e-4172-a92a-fd3c176534c9" providerId="ADAL" clId="{278F6788-1B38-480F-8F2C-7F3AAA02B5BE}" dt="2023-10-03T00:14:11.107" v="2202" actId="478"/>
          <ac:spMkLst>
            <pc:docMk/>
            <pc:sldMk cId="1834770694" sldId="285"/>
            <ac:spMk id="3" creationId="{2BB81D98-F054-86AD-94F1-73A7FF280CCE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834770694" sldId="285"/>
            <ac:spMk id="4" creationId="{2CE2D018-094A-B8BF-1E9B-835BAD7B9EC6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834770694" sldId="285"/>
            <ac:spMk id="7" creationId="{7F8B156C-5F2C-1167-425F-658573ED0137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834770694" sldId="285"/>
            <ac:spMk id="10" creationId="{6E0D4EF0-50F4-6986-4DD8-E7FE8A9CF87C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834770694" sldId="285"/>
            <ac:picMk id="5" creationId="{BA3BC630-F22A-167B-FC5B-49DDC2368FAC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834770694" sldId="285"/>
            <ac:cxnSpMk id="6" creationId="{530EE610-BE6E-0A70-0E6B-F78B7E1BF509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834770694" sldId="285"/>
            <ac:cxnSpMk id="8" creationId="{A27D4F40-696A-E5FB-A99E-3C5D64DBD1B4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834770694" sldId="285"/>
            <ac:cxnSpMk id="12" creationId="{840F6845-18EE-AA5F-DA96-9E8C9331505F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834770694" sldId="285"/>
            <ac:cxnSpMk id="13" creationId="{6231DFDE-E6B8-F64F-984D-F885B21B22DE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834770694" sldId="285"/>
            <ac:cxnSpMk id="15" creationId="{DD9C6ABE-666F-88D1-745A-AEA8203A4286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834770694" sldId="285"/>
            <ac:cxnSpMk id="18" creationId="{AA1197B0-9ECA-C487-3714-2112F4C73A6C}"/>
          </ac:cxnSpMkLst>
        </pc:cxnChg>
      </pc:sldChg>
      <pc:sldChg chg="modSp new mod">
        <pc:chgData name="Rohit Ravikumar" userId="1c3d4399-079e-4172-a92a-fd3c176534c9" providerId="ADAL" clId="{278F6788-1B38-480F-8F2C-7F3AAA02B5BE}" dt="2023-10-13T05:22:37.328" v="3898"/>
        <pc:sldMkLst>
          <pc:docMk/>
          <pc:sldMk cId="77151130" sldId="286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77151130" sldId="286"/>
            <ac:spMk id="2" creationId="{665EABFF-4EC9-4BB7-D3C8-D168E809ED94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77151130" sldId="286"/>
            <ac:spMk id="3" creationId="{72E6C76D-17E7-432D-5962-F98369C08556}"/>
          </ac:spMkLst>
        </pc:spChg>
      </pc:sldChg>
      <pc:sldChg chg="modSp new mod">
        <pc:chgData name="Rohit Ravikumar" userId="1c3d4399-079e-4172-a92a-fd3c176534c9" providerId="ADAL" clId="{278F6788-1B38-480F-8F2C-7F3AAA02B5BE}" dt="2023-10-13T05:22:37.328" v="3898"/>
        <pc:sldMkLst>
          <pc:docMk/>
          <pc:sldMk cId="4243892068" sldId="287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243892068" sldId="287"/>
            <ac:spMk id="2" creationId="{CF277D9F-AF23-CDEF-680B-E562AD6994E8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243892068" sldId="287"/>
            <ac:spMk id="3" creationId="{BA43405E-C050-05EB-FD98-2A2333B18BC6}"/>
          </ac:spMkLst>
        </pc:spChg>
      </pc:sldChg>
      <pc:sldChg chg="addSp delSp modSp new mod ord">
        <pc:chgData name="Rohit Ravikumar" userId="1c3d4399-079e-4172-a92a-fd3c176534c9" providerId="ADAL" clId="{278F6788-1B38-480F-8F2C-7F3AAA02B5BE}" dt="2023-10-18T05:25:07.708" v="4491" actId="208"/>
        <pc:sldMkLst>
          <pc:docMk/>
          <pc:sldMk cId="3056174675" sldId="288"/>
        </pc:sldMkLst>
        <pc:spChg chg="add mod">
          <ac:chgData name="Rohit Ravikumar" userId="1c3d4399-079e-4172-a92a-fd3c176534c9" providerId="ADAL" clId="{278F6788-1B38-480F-8F2C-7F3AAA02B5BE}" dt="2023-10-18T05:24:53.625" v="4489" actId="208"/>
          <ac:spMkLst>
            <pc:docMk/>
            <pc:sldMk cId="3056174675" sldId="288"/>
            <ac:spMk id="2" creationId="{400110A7-65DB-37F9-920B-8825DE756EE0}"/>
          </ac:spMkLst>
        </pc:spChg>
        <pc:spChg chg="del">
          <ac:chgData name="Rohit Ravikumar" userId="1c3d4399-079e-4172-a92a-fd3c176534c9" providerId="ADAL" clId="{278F6788-1B38-480F-8F2C-7F3AAA02B5BE}" dt="2023-10-03T00:59:58.456" v="2556" actId="478"/>
          <ac:spMkLst>
            <pc:docMk/>
            <pc:sldMk cId="3056174675" sldId="288"/>
            <ac:spMk id="2" creationId="{91D516A7-001A-7D9E-ECA5-755ED1AAEC7A}"/>
          </ac:spMkLst>
        </pc:spChg>
        <pc:spChg chg="del">
          <ac:chgData name="Rohit Ravikumar" userId="1c3d4399-079e-4172-a92a-fd3c176534c9" providerId="ADAL" clId="{278F6788-1B38-480F-8F2C-7F3AAA02B5BE}" dt="2023-10-03T00:59:56.896" v="2555" actId="478"/>
          <ac:spMkLst>
            <pc:docMk/>
            <pc:sldMk cId="3056174675" sldId="288"/>
            <ac:spMk id="3" creationId="{A7480158-F508-98C7-064B-7CEE9ABA2C60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056174675" sldId="288"/>
            <ac:picMk id="5" creationId="{C4AE9673-C848-0A49-9CFF-D355703C9C4F}"/>
          </ac:picMkLst>
        </pc:picChg>
        <pc:cxnChg chg="add mod">
          <ac:chgData name="Rohit Ravikumar" userId="1c3d4399-079e-4172-a92a-fd3c176534c9" providerId="ADAL" clId="{278F6788-1B38-480F-8F2C-7F3AAA02B5BE}" dt="2023-10-18T05:25:07.708" v="4491" actId="208"/>
          <ac:cxnSpMkLst>
            <pc:docMk/>
            <pc:sldMk cId="3056174675" sldId="288"/>
            <ac:cxnSpMk id="4" creationId="{F7E0129E-E1CE-21D3-0E88-726C021BC1B6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056174675" sldId="288"/>
            <ac:cxnSpMk id="6" creationId="{DFD9A41B-180B-881C-D558-F3F8DFA1A52C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056174675" sldId="288"/>
            <ac:cxnSpMk id="8" creationId="{22E5BD39-52AB-F989-EF5E-473FB6E4B828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056174675" sldId="288"/>
            <ac:cxnSpMk id="9" creationId="{A149487C-B84F-8F0B-4E7D-86E07C3C0ECF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056174675" sldId="288"/>
            <ac:cxnSpMk id="12" creationId="{00BD9E08-E4B7-F2F0-4D88-E3600E8EC674}"/>
          </ac:cxnSpMkLst>
        </pc:cxnChg>
      </pc:sldChg>
      <pc:sldChg chg="addSp delSp modSp new mod ord">
        <pc:chgData name="Rohit Ravikumar" userId="1c3d4399-079e-4172-a92a-fd3c176534c9" providerId="ADAL" clId="{278F6788-1B38-480F-8F2C-7F3AAA02B5BE}" dt="2023-10-18T05:33:21.901" v="4497" actId="14100"/>
        <pc:sldMkLst>
          <pc:docMk/>
          <pc:sldMk cId="1822429973" sldId="289"/>
        </pc:sldMkLst>
        <pc:spChg chg="del">
          <ac:chgData name="Rohit Ravikumar" userId="1c3d4399-079e-4172-a92a-fd3c176534c9" providerId="ADAL" clId="{278F6788-1B38-480F-8F2C-7F3AAA02B5BE}" dt="2023-10-03T00:37:05.945" v="2353" actId="478"/>
          <ac:spMkLst>
            <pc:docMk/>
            <pc:sldMk cId="1822429973" sldId="289"/>
            <ac:spMk id="2" creationId="{54AE882C-F66A-F1A7-7F0D-AAE9108554EF}"/>
          </ac:spMkLst>
        </pc:spChg>
        <pc:spChg chg="del">
          <ac:chgData name="Rohit Ravikumar" userId="1c3d4399-079e-4172-a92a-fd3c176534c9" providerId="ADAL" clId="{278F6788-1B38-480F-8F2C-7F3AAA02B5BE}" dt="2023-10-03T00:37:04.748" v="2352" actId="478"/>
          <ac:spMkLst>
            <pc:docMk/>
            <pc:sldMk cId="1822429973" sldId="289"/>
            <ac:spMk id="3" creationId="{3D98657E-7C43-F8BA-6947-5E2EEAE7F335}"/>
          </ac:spMkLst>
        </pc:spChg>
        <pc:spChg chg="add mod">
          <ac:chgData name="Rohit Ravikumar" userId="1c3d4399-079e-4172-a92a-fd3c176534c9" providerId="ADAL" clId="{278F6788-1B38-480F-8F2C-7F3AAA02B5BE}" dt="2023-10-18T05:33:21.901" v="4497" actId="14100"/>
          <ac:spMkLst>
            <pc:docMk/>
            <pc:sldMk cId="1822429973" sldId="289"/>
            <ac:spMk id="4" creationId="{C12FAB88-F0FF-0E6A-C501-E487BB63D572}"/>
          </ac:spMkLst>
        </pc:sp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822429973" sldId="289"/>
            <ac:picMk id="5" creationId="{FCD2E114-850D-BE46-6F6F-4EC38508B1D5}"/>
          </ac:picMkLst>
        </pc:picChg>
        <pc:cxnChg chg="add mod">
          <ac:chgData name="Rohit Ravikumar" userId="1c3d4399-079e-4172-a92a-fd3c176534c9" providerId="ADAL" clId="{278F6788-1B38-480F-8F2C-7F3AAA02B5BE}" dt="2023-10-18T05:33:21.901" v="4497" actId="14100"/>
          <ac:cxnSpMkLst>
            <pc:docMk/>
            <pc:sldMk cId="1822429973" sldId="289"/>
            <ac:cxnSpMk id="6" creationId="{4A25F4A7-0502-41D0-7DE0-DECA1946D2F7}"/>
          </ac:cxnSpMkLst>
        </pc:cxnChg>
      </pc:sldChg>
      <pc:sldChg chg="addSp delSp modSp new mod ord">
        <pc:chgData name="Rohit Ravikumar" userId="1c3d4399-079e-4172-a92a-fd3c176534c9" providerId="ADAL" clId="{278F6788-1B38-480F-8F2C-7F3AAA02B5BE}" dt="2023-10-30T00:27:43.816" v="4603" actId="208"/>
        <pc:sldMkLst>
          <pc:docMk/>
          <pc:sldMk cId="2691030899" sldId="290"/>
        </pc:sldMkLst>
        <pc:spChg chg="del">
          <ac:chgData name="Rohit Ravikumar" userId="1c3d4399-079e-4172-a92a-fd3c176534c9" providerId="ADAL" clId="{278F6788-1B38-480F-8F2C-7F3AAA02B5BE}" dt="2023-10-03T00:53:18.126" v="2520" actId="478"/>
          <ac:spMkLst>
            <pc:docMk/>
            <pc:sldMk cId="2691030899" sldId="290"/>
            <ac:spMk id="2" creationId="{E94274B9-34A9-121D-7BAB-F3C1ABBE6AE8}"/>
          </ac:spMkLst>
        </pc:spChg>
        <pc:spChg chg="del">
          <ac:chgData name="Rohit Ravikumar" userId="1c3d4399-079e-4172-a92a-fd3c176534c9" providerId="ADAL" clId="{278F6788-1B38-480F-8F2C-7F3AAA02B5BE}" dt="2023-10-03T00:53:16.857" v="2519" actId="478"/>
          <ac:spMkLst>
            <pc:docMk/>
            <pc:sldMk cId="2691030899" sldId="290"/>
            <ac:spMk id="3" creationId="{48EADB9C-624F-C045-E4B9-6E3FD09DB99C}"/>
          </ac:spMkLst>
        </pc:spChg>
        <pc:spChg chg="add mod">
          <ac:chgData name="Rohit Ravikumar" userId="1c3d4399-079e-4172-a92a-fd3c176534c9" providerId="ADAL" clId="{278F6788-1B38-480F-8F2C-7F3AAA02B5BE}" dt="2023-10-18T05:34:20.736" v="4503" actId="14100"/>
          <ac:spMkLst>
            <pc:docMk/>
            <pc:sldMk cId="2691030899" sldId="290"/>
            <ac:spMk id="4" creationId="{66AE55B8-20FA-A1E5-97E0-9C0EACA392EB}"/>
          </ac:spMkLst>
        </pc:spChg>
        <pc:spChg chg="add del mod">
          <ac:chgData name="Rohit Ravikumar" userId="1c3d4399-079e-4172-a92a-fd3c176534c9" providerId="ADAL" clId="{278F6788-1B38-480F-8F2C-7F3AAA02B5BE}" dt="2023-10-30T00:27:39.438" v="4602" actId="208"/>
          <ac:spMkLst>
            <pc:docMk/>
            <pc:sldMk cId="2691030899" sldId="290"/>
            <ac:spMk id="9" creationId="{C1CE573E-D659-596C-7E3A-3909CC997C6A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691030899" sldId="290"/>
            <ac:picMk id="5" creationId="{95B3CFD8-9573-035A-2C65-6798254552C8}"/>
          </ac:picMkLst>
        </pc:picChg>
        <pc:picChg chg="add del mod">
          <ac:chgData name="Rohit Ravikumar" userId="1c3d4399-079e-4172-a92a-fd3c176534c9" providerId="ADAL" clId="{278F6788-1B38-480F-8F2C-7F3AAA02B5BE}" dt="2023-10-03T00:53:25.551" v="2522" actId="21"/>
          <ac:picMkLst>
            <pc:docMk/>
            <pc:sldMk cId="2691030899" sldId="290"/>
            <ac:picMk id="7" creationId="{34F362A3-F2CE-78A9-59AC-ACA878C3A904}"/>
          </ac:picMkLst>
        </pc:picChg>
        <pc:cxnChg chg="add mod">
          <ac:chgData name="Rohit Ravikumar" userId="1c3d4399-079e-4172-a92a-fd3c176534c9" providerId="ADAL" clId="{278F6788-1B38-480F-8F2C-7F3AAA02B5BE}" dt="2023-10-18T05:34:20.736" v="4503" actId="14100"/>
          <ac:cxnSpMkLst>
            <pc:docMk/>
            <pc:sldMk cId="2691030899" sldId="290"/>
            <ac:cxnSpMk id="6" creationId="{510C74CC-D121-E648-EC94-1A18BD0F89BD}"/>
          </ac:cxnSpMkLst>
        </pc:cxnChg>
        <pc:cxnChg chg="add del mod">
          <ac:chgData name="Rohit Ravikumar" userId="1c3d4399-079e-4172-a92a-fd3c176534c9" providerId="ADAL" clId="{278F6788-1B38-480F-8F2C-7F3AAA02B5BE}" dt="2023-10-03T00:54:21.937" v="2536" actId="478"/>
          <ac:cxnSpMkLst>
            <pc:docMk/>
            <pc:sldMk cId="2691030899" sldId="290"/>
            <ac:cxnSpMk id="10" creationId="{B76FB157-DEAA-AF94-A0F5-43DA8F88E639}"/>
          </ac:cxnSpMkLst>
        </pc:cxnChg>
        <pc:cxnChg chg="add mod">
          <ac:chgData name="Rohit Ravikumar" userId="1c3d4399-079e-4172-a92a-fd3c176534c9" providerId="ADAL" clId="{278F6788-1B38-480F-8F2C-7F3AAA02B5BE}" dt="2023-10-30T00:27:34.320" v="4601" actId="208"/>
          <ac:cxnSpMkLst>
            <pc:docMk/>
            <pc:sldMk cId="2691030899" sldId="290"/>
            <ac:cxnSpMk id="12" creationId="{A2D24814-4556-CA0D-5DA7-B3A83659DC4F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691030899" sldId="290"/>
            <ac:cxnSpMk id="13" creationId="{5C084B49-72DD-B15F-A63A-46EE6040F5AB}"/>
          </ac:cxnSpMkLst>
        </pc:cxnChg>
        <pc:cxnChg chg="add mod">
          <ac:chgData name="Rohit Ravikumar" userId="1c3d4399-079e-4172-a92a-fd3c176534c9" providerId="ADAL" clId="{278F6788-1B38-480F-8F2C-7F3AAA02B5BE}" dt="2023-10-30T00:27:43.816" v="4603" actId="208"/>
          <ac:cxnSpMkLst>
            <pc:docMk/>
            <pc:sldMk cId="2691030899" sldId="290"/>
            <ac:cxnSpMk id="16" creationId="{7B250876-2849-4AE5-0155-78A1894DC071}"/>
          </ac:cxnSpMkLst>
        </pc:cxnChg>
      </pc:sldChg>
      <pc:sldChg chg="addSp delSp modSp new mod ord">
        <pc:chgData name="Rohit Ravikumar" userId="1c3d4399-079e-4172-a92a-fd3c176534c9" providerId="ADAL" clId="{278F6788-1B38-480F-8F2C-7F3AAA02B5BE}" dt="2023-10-13T05:22:37.328" v="3898"/>
        <pc:sldMkLst>
          <pc:docMk/>
          <pc:sldMk cId="74098131" sldId="291"/>
        </pc:sldMkLst>
        <pc:spChg chg="del">
          <ac:chgData name="Rohit Ravikumar" userId="1c3d4399-079e-4172-a92a-fd3c176534c9" providerId="ADAL" clId="{278F6788-1B38-480F-8F2C-7F3AAA02B5BE}" dt="2023-10-03T00:38:54.167" v="2372" actId="478"/>
          <ac:spMkLst>
            <pc:docMk/>
            <pc:sldMk cId="74098131" sldId="291"/>
            <ac:spMk id="2" creationId="{ED139717-BD8D-A328-8977-1542C65CA353}"/>
          </ac:spMkLst>
        </pc:spChg>
        <pc:spChg chg="del">
          <ac:chgData name="Rohit Ravikumar" userId="1c3d4399-079e-4172-a92a-fd3c176534c9" providerId="ADAL" clId="{278F6788-1B38-480F-8F2C-7F3AAA02B5BE}" dt="2023-10-03T00:38:52.906" v="2371" actId="478"/>
          <ac:spMkLst>
            <pc:docMk/>
            <pc:sldMk cId="74098131" sldId="291"/>
            <ac:spMk id="3" creationId="{FABBCCD5-1297-01D0-FDCE-78D6DF29B3BA}"/>
          </ac:spMkLst>
        </pc:spChg>
        <pc:picChg chg="add del mod">
          <ac:chgData name="Rohit Ravikumar" userId="1c3d4399-079e-4172-a92a-fd3c176534c9" providerId="ADAL" clId="{278F6788-1B38-480F-8F2C-7F3AAA02B5BE}" dt="2023-09-30T06:04:24.456" v="1942" actId="478"/>
          <ac:picMkLst>
            <pc:docMk/>
            <pc:sldMk cId="74098131" sldId="291"/>
            <ac:picMk id="5" creationId="{60849128-236D-79F1-C10D-A48AD996195A}"/>
          </ac:picMkLst>
        </pc:picChg>
        <pc:picChg chg="add del mod">
          <ac:chgData name="Rohit Ravikumar" userId="1c3d4399-079e-4172-a92a-fd3c176534c9" providerId="ADAL" clId="{278F6788-1B38-480F-8F2C-7F3AAA02B5BE}" dt="2023-09-30T06:04:23.748" v="1941" actId="478"/>
          <ac:picMkLst>
            <pc:docMk/>
            <pc:sldMk cId="74098131" sldId="291"/>
            <ac:picMk id="7" creationId="{F0C394CD-DEB2-1747-69D5-003BDC9A704C}"/>
          </ac:picMkLst>
        </pc:picChg>
        <pc:picChg chg="add del mod">
          <ac:chgData name="Rohit Ravikumar" userId="1c3d4399-079e-4172-a92a-fd3c176534c9" providerId="ADAL" clId="{278F6788-1B38-480F-8F2C-7F3AAA02B5BE}" dt="2023-09-30T06:04:25.089" v="1943" actId="478"/>
          <ac:picMkLst>
            <pc:docMk/>
            <pc:sldMk cId="74098131" sldId="291"/>
            <ac:picMk id="9" creationId="{DEFDA408-AF79-35A1-B4A6-809C321AFF81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74098131" sldId="291"/>
            <ac:picMk id="11" creationId="{CB5154E9-69AE-9A23-E5EB-5941DE8B5086}"/>
          </ac:picMkLst>
        </pc:picChg>
        <pc:picChg chg="add del mod">
          <ac:chgData name="Rohit Ravikumar" userId="1c3d4399-079e-4172-a92a-fd3c176534c9" providerId="ADAL" clId="{278F6788-1B38-480F-8F2C-7F3AAA02B5BE}" dt="2023-10-03T00:38:36.952" v="2364" actId="21"/>
          <ac:picMkLst>
            <pc:docMk/>
            <pc:sldMk cId="74098131" sldId="291"/>
            <ac:picMk id="13" creationId="{6FC17348-7CA1-0FEA-B0D2-5D3086396148}"/>
          </ac:picMkLst>
        </pc:picChg>
        <pc:picChg chg="add del mod">
          <ac:chgData name="Rohit Ravikumar" userId="1c3d4399-079e-4172-a92a-fd3c176534c9" providerId="ADAL" clId="{278F6788-1B38-480F-8F2C-7F3AAA02B5BE}" dt="2023-10-03T00:37:59.186" v="2361" actId="21"/>
          <ac:picMkLst>
            <pc:docMk/>
            <pc:sldMk cId="74098131" sldId="291"/>
            <ac:picMk id="15" creationId="{99508620-17D4-D49D-9402-D26EB517FFCA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3985848798" sldId="292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985848798" sldId="292"/>
            <ac:spMk id="2" creationId="{4012697A-473A-7FEF-E297-BAD9F1DA7F5C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985848798" sldId="292"/>
            <ac:spMk id="3" creationId="{E326B3B9-880C-0759-6C2C-F5A90C97973E}"/>
          </ac:spMkLst>
        </pc:spChg>
        <pc:picChg chg="add del mod">
          <ac:chgData name="Rohit Ravikumar" userId="1c3d4399-079e-4172-a92a-fd3c176534c9" providerId="ADAL" clId="{278F6788-1B38-480F-8F2C-7F3AAA02B5BE}" dt="2023-09-30T06:01:22.814" v="1930" actId="478"/>
          <ac:picMkLst>
            <pc:docMk/>
            <pc:sldMk cId="3985848798" sldId="292"/>
            <ac:picMk id="5" creationId="{2C7D0856-2A30-0068-2D59-3FA90C0F1096}"/>
          </ac:picMkLst>
        </pc:picChg>
        <pc:picChg chg="add del mod">
          <ac:chgData name="Rohit Ravikumar" userId="1c3d4399-079e-4172-a92a-fd3c176534c9" providerId="ADAL" clId="{278F6788-1B38-480F-8F2C-7F3AAA02B5BE}" dt="2023-09-30T06:01:24.393" v="1931" actId="478"/>
          <ac:picMkLst>
            <pc:docMk/>
            <pc:sldMk cId="3985848798" sldId="292"/>
            <ac:picMk id="7" creationId="{ABAA4E73-250E-D5E0-26E0-2A87FAE5FB3F}"/>
          </ac:picMkLst>
        </pc:picChg>
        <pc:picChg chg="add del mod">
          <ac:chgData name="Rohit Ravikumar" userId="1c3d4399-079e-4172-a92a-fd3c176534c9" providerId="ADAL" clId="{278F6788-1B38-480F-8F2C-7F3AAA02B5BE}" dt="2023-10-03T00:37:45.395" v="2356" actId="21"/>
          <ac:picMkLst>
            <pc:docMk/>
            <pc:sldMk cId="3985848798" sldId="292"/>
            <ac:picMk id="9" creationId="{9BDFAC6E-78E3-C41A-32E3-12E39CEC6FBD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985848798" sldId="292"/>
            <ac:picMk id="11" creationId="{BD7D58C4-028E-150F-CE84-162DB43FABDC}"/>
          </ac:picMkLst>
        </pc:picChg>
        <pc:picChg chg="add del mod">
          <ac:chgData name="Rohit Ravikumar" userId="1c3d4399-079e-4172-a92a-fd3c176534c9" providerId="ADAL" clId="{278F6788-1B38-480F-8F2C-7F3AAA02B5BE}" dt="2023-10-03T00:37:51.551" v="2358" actId="21"/>
          <ac:picMkLst>
            <pc:docMk/>
            <pc:sldMk cId="3985848798" sldId="292"/>
            <ac:picMk id="13" creationId="{BC168B4A-F793-2B0A-984E-636001CA31F0}"/>
          </ac:picMkLst>
        </pc:picChg>
      </pc:sldChg>
      <pc:sldChg chg="addSp delSp modSp new mod ord">
        <pc:chgData name="Rohit Ravikumar" userId="1c3d4399-079e-4172-a92a-fd3c176534c9" providerId="ADAL" clId="{278F6788-1B38-480F-8F2C-7F3AAA02B5BE}" dt="2023-10-13T05:22:37.328" v="3898"/>
        <pc:sldMkLst>
          <pc:docMk/>
          <pc:sldMk cId="212733393" sldId="293"/>
        </pc:sldMkLst>
        <pc:spChg chg="del">
          <ac:chgData name="Rohit Ravikumar" userId="1c3d4399-079e-4172-a92a-fd3c176534c9" providerId="ADAL" clId="{278F6788-1B38-480F-8F2C-7F3AAA02B5BE}" dt="2023-10-03T01:11:38.727" v="2613" actId="478"/>
          <ac:spMkLst>
            <pc:docMk/>
            <pc:sldMk cId="212733393" sldId="293"/>
            <ac:spMk id="2" creationId="{C2C3D12F-4A37-E14F-060F-37AC63BBFDF3}"/>
          </ac:spMkLst>
        </pc:spChg>
        <pc:spChg chg="del">
          <ac:chgData name="Rohit Ravikumar" userId="1c3d4399-079e-4172-a92a-fd3c176534c9" providerId="ADAL" clId="{278F6788-1B38-480F-8F2C-7F3AAA02B5BE}" dt="2023-10-03T01:11:37.629" v="2612" actId="478"/>
          <ac:spMkLst>
            <pc:docMk/>
            <pc:sldMk cId="212733393" sldId="293"/>
            <ac:spMk id="3" creationId="{B2939946-0F34-712A-3DD5-93409D69F216}"/>
          </ac:spMkLst>
        </pc:spChg>
        <pc:spChg chg="add del mod">
          <ac:chgData name="Rohit Ravikumar" userId="1c3d4399-079e-4172-a92a-fd3c176534c9" providerId="ADAL" clId="{278F6788-1B38-480F-8F2C-7F3AAA02B5BE}" dt="2023-10-03T01:11:32.323" v="2611" actId="478"/>
          <ac:spMkLst>
            <pc:docMk/>
            <pc:sldMk cId="212733393" sldId="293"/>
            <ac:spMk id="4" creationId="{E932741A-EBA5-6205-1DD5-F33F926130EF}"/>
          </ac:spMkLst>
        </pc:spChg>
        <pc:spChg chg="add del mod">
          <ac:chgData name="Rohit Ravikumar" userId="1c3d4399-079e-4172-a92a-fd3c176534c9" providerId="ADAL" clId="{278F6788-1B38-480F-8F2C-7F3AAA02B5BE}" dt="2023-10-03T01:11:32.323" v="2611" actId="478"/>
          <ac:spMkLst>
            <pc:docMk/>
            <pc:sldMk cId="212733393" sldId="293"/>
            <ac:spMk id="8" creationId="{0713D439-8C34-F88E-C186-ED7B8D87E2D8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12733393" sldId="293"/>
            <ac:picMk id="5" creationId="{4571D8DB-6F0D-0666-240D-F8249562E005}"/>
          </ac:picMkLst>
        </pc:picChg>
        <pc:picChg chg="add del mod">
          <ac:chgData name="Rohit Ravikumar" userId="1c3d4399-079e-4172-a92a-fd3c176534c9" providerId="ADAL" clId="{278F6788-1B38-480F-8F2C-7F3AAA02B5BE}" dt="2023-10-03T01:11:16.661" v="2608" actId="478"/>
          <ac:picMkLst>
            <pc:docMk/>
            <pc:sldMk cId="212733393" sldId="293"/>
            <ac:picMk id="7" creationId="{95EAE97D-AE11-2936-27BA-DEDB2D900E2B}"/>
          </ac:picMkLst>
        </pc:picChg>
        <pc:cxnChg chg="add del mod">
          <ac:chgData name="Rohit Ravikumar" userId="1c3d4399-079e-4172-a92a-fd3c176534c9" providerId="ADAL" clId="{278F6788-1B38-480F-8F2C-7F3AAA02B5BE}" dt="2023-10-03T01:11:32.323" v="2611" actId="478"/>
          <ac:cxnSpMkLst>
            <pc:docMk/>
            <pc:sldMk cId="212733393" sldId="293"/>
            <ac:cxnSpMk id="6" creationId="{E3BED1CC-3EAA-AA64-CE07-F2A6E0BB0B9C}"/>
          </ac:cxnSpMkLst>
        </pc:cxnChg>
        <pc:cxnChg chg="add del mod">
          <ac:chgData name="Rohit Ravikumar" userId="1c3d4399-079e-4172-a92a-fd3c176534c9" providerId="ADAL" clId="{278F6788-1B38-480F-8F2C-7F3AAA02B5BE}" dt="2023-10-03T01:11:32.323" v="2611" actId="478"/>
          <ac:cxnSpMkLst>
            <pc:docMk/>
            <pc:sldMk cId="212733393" sldId="293"/>
            <ac:cxnSpMk id="9" creationId="{FB3AAAC2-2320-ACAB-D30C-A1053191C0BF}"/>
          </ac:cxnSpMkLst>
        </pc:cxnChg>
        <pc:cxnChg chg="add del mod">
          <ac:chgData name="Rohit Ravikumar" userId="1c3d4399-079e-4172-a92a-fd3c176534c9" providerId="ADAL" clId="{278F6788-1B38-480F-8F2C-7F3AAA02B5BE}" dt="2023-10-03T01:11:32.323" v="2611" actId="478"/>
          <ac:cxnSpMkLst>
            <pc:docMk/>
            <pc:sldMk cId="212733393" sldId="293"/>
            <ac:cxnSpMk id="10" creationId="{439F154F-ADF3-3D81-8300-C7FAD0E04E7D}"/>
          </ac:cxnSpMkLst>
        </pc:cxnChg>
        <pc:cxnChg chg="add del mod">
          <ac:chgData name="Rohit Ravikumar" userId="1c3d4399-079e-4172-a92a-fd3c176534c9" providerId="ADAL" clId="{278F6788-1B38-480F-8F2C-7F3AAA02B5BE}" dt="2023-10-03T01:11:32.323" v="2611" actId="478"/>
          <ac:cxnSpMkLst>
            <pc:docMk/>
            <pc:sldMk cId="212733393" sldId="293"/>
            <ac:cxnSpMk id="11" creationId="{E8CAEE83-F67B-47EA-1831-56C2C8476DA0}"/>
          </ac:cxnSpMkLst>
        </pc:cxnChg>
      </pc:sldChg>
      <pc:sldChg chg="add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626836708" sldId="294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626836708" sldId="294"/>
            <ac:spMk id="2" creationId="{CE7545E8-5B51-9264-2AF2-81FE4FADAFBD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626836708" sldId="294"/>
            <ac:spMk id="3" creationId="{4A2575AB-BEDF-BB25-9757-F7EEF14B5A59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626836708" sldId="294"/>
            <ac:picMk id="5" creationId="{AA93E714-9E72-7EBE-31CC-4B0BD6CAC5D7}"/>
          </ac:picMkLst>
        </pc:picChg>
      </pc:sldChg>
      <pc:sldChg chg="modSp new mod">
        <pc:chgData name="Rohit Ravikumar" userId="1c3d4399-079e-4172-a92a-fd3c176534c9" providerId="ADAL" clId="{278F6788-1B38-480F-8F2C-7F3AAA02B5BE}" dt="2023-10-13T05:22:37.328" v="3898"/>
        <pc:sldMkLst>
          <pc:docMk/>
          <pc:sldMk cId="4112287321" sldId="295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112287321" sldId="295"/>
            <ac:spMk id="2" creationId="{3975ED86-2E44-DB7E-7FA5-02DC826A2139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112287321" sldId="295"/>
            <ac:spMk id="3" creationId="{4A7FAA1E-56DD-9626-3FD7-1093464576B6}"/>
          </ac:spMkLst>
        </pc:spChg>
      </pc:sldChg>
      <pc:sldChg chg="modSp">
        <pc:chgData name="Rohit Ravikumar" userId="1c3d4399-079e-4172-a92a-fd3c176534c9" providerId="ADAL" clId="{278F6788-1B38-480F-8F2C-7F3AAA02B5BE}" dt="2023-10-13T05:22:37.328" v="3898"/>
        <pc:sldMkLst>
          <pc:docMk/>
          <pc:sldMk cId="1661708716" sldId="296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661708716" sldId="296"/>
            <ac:spMk id="2" creationId="{0C599CF4-7937-F7C2-2A7A-17A8E709892E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661708716" sldId="296"/>
            <ac:spMk id="3" creationId="{3729323E-A0A0-1EE4-7DF3-E96CF02EDAA0}"/>
          </ac:spMkLst>
        </pc:sp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4060022171" sldId="297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060022171" sldId="297"/>
            <ac:spMk id="2" creationId="{0FE067B7-4E64-E091-D298-56F5EA9A61BF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060022171" sldId="297"/>
            <ac:spMk id="3" creationId="{02610389-FD87-9273-0746-E698E215A984}"/>
          </ac:spMkLst>
        </pc:spChg>
        <pc:picChg chg="add del mod">
          <ac:chgData name="Rohit Ravikumar" userId="1c3d4399-079e-4172-a92a-fd3c176534c9" providerId="ADAL" clId="{278F6788-1B38-480F-8F2C-7F3AAA02B5BE}" dt="2023-10-01T19:15:16.415" v="1987" actId="21"/>
          <ac:picMkLst>
            <pc:docMk/>
            <pc:sldMk cId="4060022171" sldId="297"/>
            <ac:picMk id="5" creationId="{EDE67CD0-B386-CDB6-4C58-78DCB8025341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4060022171" sldId="297"/>
            <ac:picMk id="7" creationId="{69A52384-1EAF-1F0E-FF4D-A058D22D2366}"/>
          </ac:picMkLst>
        </pc:picChg>
      </pc:sldChg>
      <pc:sldChg chg="addSp delSp modSp new mod modShow">
        <pc:chgData name="Rohit Ravikumar" userId="1c3d4399-079e-4172-a92a-fd3c176534c9" providerId="ADAL" clId="{278F6788-1B38-480F-8F2C-7F3AAA02B5BE}" dt="2023-10-13T05:22:37.328" v="3898"/>
        <pc:sldMkLst>
          <pc:docMk/>
          <pc:sldMk cId="1279754214" sldId="298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279754214" sldId="298"/>
            <ac:spMk id="2" creationId="{8E9A287A-021A-6EE2-E2FC-3663E3E06590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279754214" sldId="298"/>
            <ac:spMk id="3" creationId="{B80B9703-9A0A-31A6-15BB-02245F813590}"/>
          </ac:spMkLst>
        </pc:spChg>
        <pc:picChg chg="add del mod">
          <ac:chgData name="Rohit Ravikumar" userId="1c3d4399-079e-4172-a92a-fd3c176534c9" providerId="ADAL" clId="{278F6788-1B38-480F-8F2C-7F3AAA02B5BE}" dt="2023-10-01T19:42:12.686" v="2015" actId="478"/>
          <ac:picMkLst>
            <pc:docMk/>
            <pc:sldMk cId="1279754214" sldId="298"/>
            <ac:picMk id="5" creationId="{2A9FCEB2-97E7-DF1F-A15F-C7038F6E7AB9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279754214" sldId="298"/>
            <ac:picMk id="7" creationId="{C2ECAAD4-5D0A-A60F-ED4A-FCF25E6A1F45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279754214" sldId="298"/>
            <ac:picMk id="9" creationId="{1FBF5475-2934-5115-1FD0-6BD4572E6311}"/>
          </ac:picMkLst>
        </pc:picChg>
      </pc:sldChg>
      <pc:sldChg chg="addSp modSp new mod modShow">
        <pc:chgData name="Rohit Ravikumar" userId="1c3d4399-079e-4172-a92a-fd3c176534c9" providerId="ADAL" clId="{278F6788-1B38-480F-8F2C-7F3AAA02B5BE}" dt="2023-10-13T05:22:37.328" v="3898"/>
        <pc:sldMkLst>
          <pc:docMk/>
          <pc:sldMk cId="933318117" sldId="299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933318117" sldId="299"/>
            <ac:spMk id="2" creationId="{74D1C8B6-5134-89BD-3F9C-4FF57165EC66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933318117" sldId="299"/>
            <ac:spMk id="3" creationId="{0704F685-528F-F8C1-8F98-3955E641C840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933318117" sldId="299"/>
            <ac:picMk id="5" creationId="{2D7152D5-BB0D-A771-4BF3-936364BF84F9}"/>
          </ac:picMkLst>
        </pc:picChg>
      </pc:sldChg>
      <pc:sldChg chg="addSp modSp new mod modShow">
        <pc:chgData name="Rohit Ravikumar" userId="1c3d4399-079e-4172-a92a-fd3c176534c9" providerId="ADAL" clId="{278F6788-1B38-480F-8F2C-7F3AAA02B5BE}" dt="2023-10-13T05:22:37.328" v="3898"/>
        <pc:sldMkLst>
          <pc:docMk/>
          <pc:sldMk cId="1784046549" sldId="300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784046549" sldId="300"/>
            <ac:spMk id="2" creationId="{54EE4A48-0026-8AD3-D962-4965514DEB7E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784046549" sldId="300"/>
            <ac:spMk id="3" creationId="{0FD420D9-6504-1E94-15F3-F68BCF114585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784046549" sldId="300"/>
            <ac:picMk id="5" creationId="{6A3F5F87-F3B5-BEB3-27EC-ADD3279CFF18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784046549" sldId="300"/>
            <ac:picMk id="7" creationId="{64784FD7-EA87-6421-A7A9-22A1CCE56280}"/>
          </ac:picMkLst>
        </pc:picChg>
      </pc:sldChg>
      <pc:sldChg chg="addSp modSp new mod modShow">
        <pc:chgData name="Rohit Ravikumar" userId="1c3d4399-079e-4172-a92a-fd3c176534c9" providerId="ADAL" clId="{278F6788-1B38-480F-8F2C-7F3AAA02B5BE}" dt="2023-10-13T05:22:37.328" v="3898"/>
        <pc:sldMkLst>
          <pc:docMk/>
          <pc:sldMk cId="980567406" sldId="301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980567406" sldId="301"/>
            <ac:spMk id="2" creationId="{2040BDEF-1A08-252D-14A7-765B620594C1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980567406" sldId="301"/>
            <ac:spMk id="3" creationId="{8B0BA18A-096B-898A-B2E2-0261D7712D75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980567406" sldId="301"/>
            <ac:picMk id="5" creationId="{4F3B2C6B-2B7B-B44F-0521-6565FA022983}"/>
          </ac:picMkLst>
        </pc:picChg>
      </pc:sldChg>
      <pc:sldChg chg="addSp modSp new mod modShow">
        <pc:chgData name="Rohit Ravikumar" userId="1c3d4399-079e-4172-a92a-fd3c176534c9" providerId="ADAL" clId="{278F6788-1B38-480F-8F2C-7F3AAA02B5BE}" dt="2023-10-13T05:22:37.328" v="3898"/>
        <pc:sldMkLst>
          <pc:docMk/>
          <pc:sldMk cId="2102886404" sldId="302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102886404" sldId="302"/>
            <ac:spMk id="2" creationId="{62AAF702-4BC4-65DF-F344-40016D0C8AE3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102886404" sldId="302"/>
            <ac:spMk id="3" creationId="{273A99FA-455B-CEFB-E84A-8B53954B5FE6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102886404" sldId="302"/>
            <ac:picMk id="5" creationId="{257C4FD5-ADE2-4425-ADA9-9385C86B0E6F}"/>
          </ac:picMkLst>
        </pc:picChg>
      </pc:sldChg>
      <pc:sldChg chg="addSp modSp new mod modShow">
        <pc:chgData name="Rohit Ravikumar" userId="1c3d4399-079e-4172-a92a-fd3c176534c9" providerId="ADAL" clId="{278F6788-1B38-480F-8F2C-7F3AAA02B5BE}" dt="2023-10-13T05:22:37.328" v="3898"/>
        <pc:sldMkLst>
          <pc:docMk/>
          <pc:sldMk cId="54037198" sldId="303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54037198" sldId="303"/>
            <ac:spMk id="2" creationId="{BE652335-D5AB-6BF0-B845-83C4DA6688FE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54037198" sldId="303"/>
            <ac:spMk id="3" creationId="{88B0D087-FD50-357D-EA2D-5B421DE3B655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54037198" sldId="303"/>
            <ac:picMk id="4" creationId="{CD08E9AF-7721-BC38-CA3B-24F1848F0CD9}"/>
          </ac:picMkLst>
        </pc:picChg>
      </pc:sldChg>
      <pc:sldChg chg="add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682011264" sldId="304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682011264" sldId="304"/>
            <ac:spMk id="2" creationId="{765CD2BF-B847-C43B-CABA-BDB135B11C6C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682011264" sldId="304"/>
            <ac:spMk id="3" creationId="{C0E8CD73-9181-511E-7DD7-86AD86274A0C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682011264" sldId="304"/>
            <ac:picMk id="5" creationId="{3ED11DA9-3510-E0D9-46AB-2889CEBC031C}"/>
          </ac:picMkLst>
        </pc:picChg>
      </pc:sldChg>
      <pc:sldChg chg="addSp modSp new del mod">
        <pc:chgData name="Rohit Ravikumar" userId="1c3d4399-079e-4172-a92a-fd3c176534c9" providerId="ADAL" clId="{278F6788-1B38-480F-8F2C-7F3AAA02B5BE}" dt="2023-10-01T20:09:18.562" v="2045" actId="47"/>
        <pc:sldMkLst>
          <pc:docMk/>
          <pc:sldMk cId="414893656" sldId="305"/>
        </pc:sldMkLst>
        <pc:picChg chg="add mod">
          <ac:chgData name="Rohit Ravikumar" userId="1c3d4399-079e-4172-a92a-fd3c176534c9" providerId="ADAL" clId="{278F6788-1B38-480F-8F2C-7F3AAA02B5BE}" dt="2023-10-01T20:08:21.930" v="2041" actId="14100"/>
          <ac:picMkLst>
            <pc:docMk/>
            <pc:sldMk cId="414893656" sldId="305"/>
            <ac:picMk id="5" creationId="{69DFB47C-1083-01A6-3A41-373340FBF0E0}"/>
          </ac:picMkLst>
        </pc:picChg>
        <pc:picChg chg="add mod">
          <ac:chgData name="Rohit Ravikumar" userId="1c3d4399-079e-4172-a92a-fd3c176534c9" providerId="ADAL" clId="{278F6788-1B38-480F-8F2C-7F3AAA02B5BE}" dt="2023-10-01T20:08:46.136" v="2044" actId="14100"/>
          <ac:picMkLst>
            <pc:docMk/>
            <pc:sldMk cId="414893656" sldId="305"/>
            <ac:picMk id="7" creationId="{15B7450A-2EDD-B331-CE80-149435CEC36B}"/>
          </ac:picMkLst>
        </pc:picChg>
      </pc:sldChg>
      <pc:sldChg chg="addSp modSp new mod modShow">
        <pc:chgData name="Rohit Ravikumar" userId="1c3d4399-079e-4172-a92a-fd3c176534c9" providerId="ADAL" clId="{278F6788-1B38-480F-8F2C-7F3AAA02B5BE}" dt="2023-10-13T05:22:37.328" v="3898"/>
        <pc:sldMkLst>
          <pc:docMk/>
          <pc:sldMk cId="272837478" sldId="306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72837478" sldId="306"/>
            <ac:spMk id="2" creationId="{94F46FC1-E6E5-A097-3C1A-D2742CA43225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72837478" sldId="306"/>
            <ac:spMk id="3" creationId="{3E258350-5F17-5240-375E-283C3E709ADF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72837478" sldId="306"/>
            <ac:picMk id="5" creationId="{8ADAAC11-5FCC-8C0A-381F-9931BB66F9C7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72837478" sldId="306"/>
            <ac:picMk id="7" creationId="{DF7D287B-2B75-3022-8068-F51DE3A73789}"/>
          </ac:picMkLst>
        </pc:picChg>
      </pc:sldChg>
      <pc:sldChg chg="addSp modSp new mod modShow">
        <pc:chgData name="Rohit Ravikumar" userId="1c3d4399-079e-4172-a92a-fd3c176534c9" providerId="ADAL" clId="{278F6788-1B38-480F-8F2C-7F3AAA02B5BE}" dt="2023-10-13T05:22:37.328" v="3898"/>
        <pc:sldMkLst>
          <pc:docMk/>
          <pc:sldMk cId="3942922187" sldId="307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942922187" sldId="307"/>
            <ac:spMk id="2" creationId="{25E1C76A-A086-7452-1F1F-25295358ADA6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942922187" sldId="307"/>
            <ac:spMk id="3" creationId="{588E586F-DAFF-3AFA-C7A0-A04F45DC0AF8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942922187" sldId="307"/>
            <ac:picMk id="5" creationId="{C6D5293F-9490-26DB-80A3-5F5C8D606656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203209076" sldId="308"/>
        </pc:sldMkLst>
        <pc:spChg chg="del">
          <ac:chgData name="Rohit Ravikumar" userId="1c3d4399-079e-4172-a92a-fd3c176534c9" providerId="ADAL" clId="{278F6788-1B38-480F-8F2C-7F3AAA02B5BE}" dt="2023-10-03T01:52:29.716" v="2998" actId="478"/>
          <ac:spMkLst>
            <pc:docMk/>
            <pc:sldMk cId="1203209076" sldId="308"/>
            <ac:spMk id="2" creationId="{18937341-0D79-1E54-75E4-331D015E9708}"/>
          </ac:spMkLst>
        </pc:spChg>
        <pc:spChg chg="del">
          <ac:chgData name="Rohit Ravikumar" userId="1c3d4399-079e-4172-a92a-fd3c176534c9" providerId="ADAL" clId="{278F6788-1B38-480F-8F2C-7F3AAA02B5BE}" dt="2023-10-03T01:52:27.969" v="2997" actId="478"/>
          <ac:spMkLst>
            <pc:docMk/>
            <pc:sldMk cId="1203209076" sldId="308"/>
            <ac:spMk id="3" creationId="{EF17DDD5-B3B9-E461-E84B-C1CEB4916DC6}"/>
          </ac:spMkLst>
        </pc:spChg>
        <pc:spChg chg="add del mod">
          <ac:chgData name="Rohit Ravikumar" userId="1c3d4399-079e-4172-a92a-fd3c176534c9" providerId="ADAL" clId="{278F6788-1B38-480F-8F2C-7F3AAA02B5BE}" dt="2023-10-03T01:53:37.121" v="3018" actId="478"/>
          <ac:spMkLst>
            <pc:docMk/>
            <pc:sldMk cId="1203209076" sldId="308"/>
            <ac:spMk id="4" creationId="{C4EB5BE3-B9EE-BE5B-D9A2-28B52343B4B0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203209076" sldId="308"/>
            <ac:picMk id="5" creationId="{40F7C916-C796-3BC3-8F64-828FD2BC2AEC}"/>
          </ac:picMkLst>
        </pc:picChg>
        <pc:picChg chg="add del mod">
          <ac:chgData name="Rohit Ravikumar" userId="1c3d4399-079e-4172-a92a-fd3c176534c9" providerId="ADAL" clId="{278F6788-1B38-480F-8F2C-7F3AAA02B5BE}" dt="2023-10-03T01:52:18.862" v="2994" actId="478"/>
          <ac:picMkLst>
            <pc:docMk/>
            <pc:sldMk cId="1203209076" sldId="308"/>
            <ac:picMk id="7" creationId="{F0014246-BCAF-82BB-9B28-FE24C7EB518C}"/>
          </ac:picMkLst>
        </pc:picChg>
      </pc:sldChg>
      <pc:sldChg chg="add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3940284533" sldId="309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940284533" sldId="309"/>
            <ac:spMk id="2" creationId="{E1E12685-3B41-1AA7-16D6-92DAD6433D94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940284533" sldId="309"/>
            <ac:spMk id="3" creationId="{E70E2044-EAF1-6A33-6601-8DD6108CAD20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940284533" sldId="309"/>
            <ac:picMk id="5" creationId="{CA6AC61C-067F-2ADC-8D0B-C7AC8D2BBF33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940284533" sldId="309"/>
            <ac:picMk id="7" creationId="{2F4285E4-80CD-22BD-E2EE-85BF46A4DD2D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2056085197" sldId="310"/>
        </pc:sldMkLst>
        <pc:spChg chg="del">
          <ac:chgData name="Rohit Ravikumar" userId="1c3d4399-079e-4172-a92a-fd3c176534c9" providerId="ADAL" clId="{278F6788-1B38-480F-8F2C-7F3AAA02B5BE}" dt="2023-10-01T20:26:20.633" v="2065" actId="478"/>
          <ac:spMkLst>
            <pc:docMk/>
            <pc:sldMk cId="2056085197" sldId="310"/>
            <ac:spMk id="2" creationId="{4C64F97A-98C0-C49B-9BDC-2AFA2D65C126}"/>
          </ac:spMkLst>
        </pc:spChg>
        <pc:spChg chg="del">
          <ac:chgData name="Rohit Ravikumar" userId="1c3d4399-079e-4172-a92a-fd3c176534c9" providerId="ADAL" clId="{278F6788-1B38-480F-8F2C-7F3AAA02B5BE}" dt="2023-10-01T20:26:19.212" v="2064" actId="478"/>
          <ac:spMkLst>
            <pc:docMk/>
            <pc:sldMk cId="2056085197" sldId="310"/>
            <ac:spMk id="3" creationId="{70D95318-02C0-217D-8303-480E5F09403E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056085197" sldId="310"/>
            <ac:picMk id="5" creationId="{E1B12F74-AF1C-1298-973E-2F4ABBD8ADED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056085197" sldId="310"/>
            <ac:picMk id="7" creationId="{FA389B6A-CF8A-73D7-1F18-CC1B077980BD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056085197" sldId="310"/>
            <ac:picMk id="9" creationId="{E5E24DF6-753A-BB45-8C0C-6591EA40CAE5}"/>
          </ac:picMkLst>
        </pc:picChg>
      </pc:sldChg>
      <pc:sldChg chg="add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533129023" sldId="311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533129023" sldId="311"/>
            <ac:spMk id="2" creationId="{3CAC87AF-C3B4-C7CB-8549-922925C26A2D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533129023" sldId="311"/>
            <ac:spMk id="3" creationId="{57A64F66-ACC4-1C35-3FF7-3CD36FB7997E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533129023" sldId="311"/>
            <ac:picMk id="5" creationId="{F489A2DE-0663-3367-372F-1EADBC6E74B8}"/>
          </ac:picMkLst>
        </pc:picChg>
      </pc:sldChg>
      <pc:sldChg chg="add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3012531174" sldId="312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012531174" sldId="312"/>
            <ac:spMk id="2" creationId="{3A635FC2-DAAE-AF0C-1C0C-3DFA3E1F995C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012531174" sldId="312"/>
            <ac:spMk id="3" creationId="{E1ACB792-1026-4F5C-72C7-A8C175E80753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012531174" sldId="312"/>
            <ac:picMk id="5" creationId="{272C2044-3B6A-4160-F794-1C4CBED551A5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3629552227" sldId="313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629552227" sldId="313"/>
            <ac:spMk id="2" creationId="{0C00ABA7-D51E-831F-D4DA-C2E5DFC6978B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629552227" sldId="313"/>
            <ac:spMk id="3" creationId="{C2632EEA-199E-136D-7037-90FD94E565D1}"/>
          </ac:spMkLst>
        </pc:spChg>
        <pc:picChg chg="add del mod">
          <ac:chgData name="Rohit Ravikumar" userId="1c3d4399-079e-4172-a92a-fd3c176534c9" providerId="ADAL" clId="{278F6788-1B38-480F-8F2C-7F3AAA02B5BE}" dt="2023-10-01T21:12:51.179" v="2095" actId="478"/>
          <ac:picMkLst>
            <pc:docMk/>
            <pc:sldMk cId="3629552227" sldId="313"/>
            <ac:picMk id="5" creationId="{8E38AE7E-8EF9-5EE4-01FF-991ACA864EAC}"/>
          </ac:picMkLst>
        </pc:picChg>
        <pc:picChg chg="add del mod">
          <ac:chgData name="Rohit Ravikumar" userId="1c3d4399-079e-4172-a92a-fd3c176534c9" providerId="ADAL" clId="{278F6788-1B38-480F-8F2C-7F3AAA02B5BE}" dt="2023-10-01T21:12:50.449" v="2094" actId="478"/>
          <ac:picMkLst>
            <pc:docMk/>
            <pc:sldMk cId="3629552227" sldId="313"/>
            <ac:picMk id="7" creationId="{C6C120D4-2381-4D7F-6506-39929AC69AF3}"/>
          </ac:picMkLst>
        </pc:picChg>
        <pc:picChg chg="add del mod">
          <ac:chgData name="Rohit Ravikumar" userId="1c3d4399-079e-4172-a92a-fd3c176534c9" providerId="ADAL" clId="{278F6788-1B38-480F-8F2C-7F3AAA02B5BE}" dt="2023-10-01T21:12:49.643" v="2093" actId="478"/>
          <ac:picMkLst>
            <pc:docMk/>
            <pc:sldMk cId="3629552227" sldId="313"/>
            <ac:picMk id="9" creationId="{AA1F4DA6-29C8-098B-A103-6B4C6378FB56}"/>
          </ac:picMkLst>
        </pc:picChg>
        <pc:picChg chg="add del mod">
          <ac:chgData name="Rohit Ravikumar" userId="1c3d4399-079e-4172-a92a-fd3c176534c9" providerId="ADAL" clId="{278F6788-1B38-480F-8F2C-7F3AAA02B5BE}" dt="2023-10-01T21:14:48.867" v="2098" actId="478"/>
          <ac:picMkLst>
            <pc:docMk/>
            <pc:sldMk cId="3629552227" sldId="313"/>
            <ac:picMk id="11" creationId="{22551336-9A62-2D2E-E360-4581275CA98F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629552227" sldId="313"/>
            <ac:picMk id="13" creationId="{7E57F696-F0CB-40AD-EB61-CE0786F99655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629552227" sldId="313"/>
            <ac:picMk id="15" creationId="{446913ED-637A-8E9F-D917-CDFDF9A348CD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22T18:36:24.423" v="4534" actId="1076"/>
        <pc:sldMkLst>
          <pc:docMk/>
          <pc:sldMk cId="2957780462" sldId="314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957780462" sldId="314"/>
            <ac:spMk id="2" creationId="{0136A290-66C3-AF00-D36D-272BB00C7E96}"/>
          </ac:spMkLst>
        </pc:spChg>
        <pc:spChg chg="del">
          <ac:chgData name="Rohit Ravikumar" userId="1c3d4399-079e-4172-a92a-fd3c176534c9" providerId="ADAL" clId="{278F6788-1B38-480F-8F2C-7F3AAA02B5BE}" dt="2023-10-03T01:12:17.322" v="2616" actId="478"/>
          <ac:spMkLst>
            <pc:docMk/>
            <pc:sldMk cId="2957780462" sldId="314"/>
            <ac:spMk id="3" creationId="{D50630F0-9E48-7524-EC29-53C1800CF7AD}"/>
          </ac:spMkLst>
        </pc:spChg>
        <pc:spChg chg="add mod">
          <ac:chgData name="Rohit Ravikumar" userId="1c3d4399-079e-4172-a92a-fd3c176534c9" providerId="ADAL" clId="{278F6788-1B38-480F-8F2C-7F3AAA02B5BE}" dt="2023-10-18T02:00:52.098" v="4321" actId="1076"/>
          <ac:spMkLst>
            <pc:docMk/>
            <pc:sldMk cId="2957780462" sldId="314"/>
            <ac:spMk id="3" creationId="{FF16CA13-01EB-212F-6799-5ADCC477BAB7}"/>
          </ac:spMkLst>
        </pc:spChg>
        <pc:spChg chg="add mod">
          <ac:chgData name="Rohit Ravikumar" userId="1c3d4399-079e-4172-a92a-fd3c176534c9" providerId="ADAL" clId="{278F6788-1B38-480F-8F2C-7F3AAA02B5BE}" dt="2023-10-18T02:03:18.051" v="4341" actId="1076"/>
          <ac:spMkLst>
            <pc:docMk/>
            <pc:sldMk cId="2957780462" sldId="314"/>
            <ac:spMk id="5" creationId="{B39F73D4-8B1C-6496-BDAA-098E2BCC6967}"/>
          </ac:spMkLst>
        </pc:spChg>
        <pc:spChg chg="add mod">
          <ac:chgData name="Rohit Ravikumar" userId="1c3d4399-079e-4172-a92a-fd3c176534c9" providerId="ADAL" clId="{278F6788-1B38-480F-8F2C-7F3AAA02B5BE}" dt="2023-10-18T02:02:44.776" v="4330" actId="1076"/>
          <ac:spMkLst>
            <pc:docMk/>
            <pc:sldMk cId="2957780462" sldId="314"/>
            <ac:spMk id="6" creationId="{CB1F18F4-712F-4949-92B4-977CFA6FA8A9}"/>
          </ac:spMkLst>
        </pc:spChg>
        <pc:spChg chg="add mod">
          <ac:chgData name="Rohit Ravikumar" userId="1c3d4399-079e-4172-a92a-fd3c176534c9" providerId="ADAL" clId="{278F6788-1B38-480F-8F2C-7F3AAA02B5BE}" dt="2023-10-18T02:02:48.631" v="4331" actId="1076"/>
          <ac:spMkLst>
            <pc:docMk/>
            <pc:sldMk cId="2957780462" sldId="314"/>
            <ac:spMk id="7" creationId="{C06A0DE3-0E41-BDB3-CE22-223C7CA1158B}"/>
          </ac:spMkLst>
        </pc:spChg>
        <pc:spChg chg="add mod">
          <ac:chgData name="Rohit Ravikumar" userId="1c3d4399-079e-4172-a92a-fd3c176534c9" providerId="ADAL" clId="{278F6788-1B38-480F-8F2C-7F3AAA02B5BE}" dt="2023-10-22T18:36:24.423" v="4534" actId="1076"/>
          <ac:spMkLst>
            <pc:docMk/>
            <pc:sldMk cId="2957780462" sldId="314"/>
            <ac:spMk id="8" creationId="{0BB8636D-BC6F-A287-1CB7-8B28B26F6AE4}"/>
          </ac:spMkLst>
        </pc:spChg>
        <pc:spChg chg="add mod">
          <ac:chgData name="Rohit Ravikumar" userId="1c3d4399-079e-4172-a92a-fd3c176534c9" providerId="ADAL" clId="{278F6788-1B38-480F-8F2C-7F3AAA02B5BE}" dt="2023-10-22T18:36:17.206" v="4533" actId="1076"/>
          <ac:spMkLst>
            <pc:docMk/>
            <pc:sldMk cId="2957780462" sldId="314"/>
            <ac:spMk id="9" creationId="{723128E4-D2C3-A923-8CE7-9BF98DEB94FD}"/>
          </ac:spMkLst>
        </pc:spChg>
        <pc:picChg chg="add mod">
          <ac:chgData name="Rohit Ravikumar" userId="1c3d4399-079e-4172-a92a-fd3c176534c9" providerId="ADAL" clId="{278F6788-1B38-480F-8F2C-7F3AAA02B5BE}" dt="2023-10-18T02:01:11.776" v="4324" actId="1076"/>
          <ac:picMkLst>
            <pc:docMk/>
            <pc:sldMk cId="2957780462" sldId="314"/>
            <ac:picMk id="4" creationId="{82488E73-A56D-2D86-7F52-895F14041353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2065853441" sldId="315"/>
        </pc:sldMkLst>
        <pc:spChg chg="del">
          <ac:chgData name="Rohit Ravikumar" userId="1c3d4399-079e-4172-a92a-fd3c176534c9" providerId="ADAL" clId="{278F6788-1B38-480F-8F2C-7F3AAA02B5BE}" dt="2023-10-03T01:23:25.048" v="2789" actId="478"/>
          <ac:spMkLst>
            <pc:docMk/>
            <pc:sldMk cId="2065853441" sldId="315"/>
            <ac:spMk id="2" creationId="{DB82E550-8EA6-78A6-E0D1-7955A1EA01E1}"/>
          </ac:spMkLst>
        </pc:spChg>
        <pc:spChg chg="del">
          <ac:chgData name="Rohit Ravikumar" userId="1c3d4399-079e-4172-a92a-fd3c176534c9" providerId="ADAL" clId="{278F6788-1B38-480F-8F2C-7F3AAA02B5BE}" dt="2023-10-03T01:23:24.008" v="2788" actId="478"/>
          <ac:spMkLst>
            <pc:docMk/>
            <pc:sldMk cId="2065853441" sldId="315"/>
            <ac:spMk id="3" creationId="{5D4C61E8-7445-DEE9-86EA-7BCBD6AD1BDE}"/>
          </ac:spMkLst>
        </pc:spChg>
        <pc:picChg chg="add del mod">
          <ac:chgData name="Rohit Ravikumar" userId="1c3d4399-079e-4172-a92a-fd3c176534c9" providerId="ADAL" clId="{278F6788-1B38-480F-8F2C-7F3AAA02B5BE}" dt="2023-10-03T01:23:14.951" v="2785" actId="21"/>
          <ac:picMkLst>
            <pc:docMk/>
            <pc:sldMk cId="2065853441" sldId="315"/>
            <ac:picMk id="5" creationId="{46D636B3-B1FA-6172-7A64-774D5E6AC392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065853441" sldId="315"/>
            <ac:picMk id="7" creationId="{B36BB39D-E63E-373D-972E-C51DD6C118FF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065853441" sldId="315"/>
            <ac:cxnSpMk id="6" creationId="{351D3D13-904D-B9AC-9762-8A9ED1A200AC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065853441" sldId="315"/>
            <ac:cxnSpMk id="9" creationId="{3D8509FC-C064-4F48-F9C8-D42B36C7F7D5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065853441" sldId="315"/>
            <ac:cxnSpMk id="11" creationId="{BC597831-3723-66FC-5730-96E8B3E6BCA5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2065853441" sldId="315"/>
            <ac:cxnSpMk id="12" creationId="{A795D7A7-1A31-A504-2673-0DF6A275F72C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3560371843" sldId="316"/>
        </pc:sldMkLst>
        <pc:spChg chg="del">
          <ac:chgData name="Rohit Ravikumar" userId="1c3d4399-079e-4172-a92a-fd3c176534c9" providerId="ADAL" clId="{278F6788-1B38-480F-8F2C-7F3AAA02B5BE}" dt="2023-10-03T01:12:21.329" v="2618" actId="478"/>
          <ac:spMkLst>
            <pc:docMk/>
            <pc:sldMk cId="3560371843" sldId="316"/>
            <ac:spMk id="2" creationId="{03FCBA31-8F59-890C-18C0-AED02072DA54}"/>
          </ac:spMkLst>
        </pc:spChg>
        <pc:spChg chg="del">
          <ac:chgData name="Rohit Ravikumar" userId="1c3d4399-079e-4172-a92a-fd3c176534c9" providerId="ADAL" clId="{278F6788-1B38-480F-8F2C-7F3AAA02B5BE}" dt="2023-10-03T01:12:20.256" v="2617" actId="478"/>
          <ac:spMkLst>
            <pc:docMk/>
            <pc:sldMk cId="3560371843" sldId="316"/>
            <ac:spMk id="3" creationId="{688E841C-B105-ECF6-0FBD-B0F846A6C4A0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560371843" sldId="316"/>
            <ac:spMk id="4" creationId="{206065B6-F71A-FD10-DDFA-769167469A10}"/>
          </ac:spMkLst>
        </pc:spChg>
        <pc:picChg chg="add del mod">
          <ac:chgData name="Rohit Ravikumar" userId="1c3d4399-079e-4172-a92a-fd3c176534c9" providerId="ADAL" clId="{278F6788-1B38-480F-8F2C-7F3AAA02B5BE}" dt="2023-10-01T21:45:07.633" v="2124" actId="21"/>
          <ac:picMkLst>
            <pc:docMk/>
            <pc:sldMk cId="3560371843" sldId="316"/>
            <ac:picMk id="5" creationId="{21F7A0CB-FB02-8E79-7E7E-B573A70CBC77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560371843" sldId="316"/>
            <ac:picMk id="7" creationId="{9DE556FA-1DDB-2F27-9EF1-5FCDE78C1CA5}"/>
          </ac:picMkLst>
        </pc:picChg>
        <pc:cxnChg chg="add del mod">
          <ac:chgData name="Rohit Ravikumar" userId="1c3d4399-079e-4172-a92a-fd3c176534c9" providerId="ADAL" clId="{278F6788-1B38-480F-8F2C-7F3AAA02B5BE}" dt="2023-10-03T01:39:19.314" v="2892" actId="21"/>
          <ac:cxnSpMkLst>
            <pc:docMk/>
            <pc:sldMk cId="3560371843" sldId="316"/>
            <ac:cxnSpMk id="6" creationId="{47799171-7A42-13E5-8F14-D6123076FF0E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560371843" sldId="316"/>
            <ac:cxnSpMk id="8" creationId="{3B195D47-67FE-4C12-8722-611A2636A742}"/>
          </ac:cxnSpMkLst>
        </pc:cxnChg>
      </pc:sldChg>
      <pc:sldChg chg="add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749597148" sldId="317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749597148" sldId="317"/>
            <ac:spMk id="2" creationId="{6D876DDF-BFD5-9D80-3D06-45992D9C314D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749597148" sldId="317"/>
            <ac:spMk id="3" creationId="{14C81ABE-6A2E-DB26-76DA-C4228A1DE3A4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749597148" sldId="317"/>
            <ac:picMk id="5" creationId="{8C720A2A-37CE-88B8-51F5-D69D71254B21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749597148" sldId="317"/>
            <ac:picMk id="7" creationId="{5DA8D896-631B-467F-2467-C46940C14EBB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749597148" sldId="317"/>
            <ac:picMk id="9" creationId="{85CC5E2C-7342-F3D5-66EC-6AE3B1885F58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324653408" sldId="318"/>
        </pc:sldMkLst>
        <pc:spChg chg="del">
          <ac:chgData name="Rohit Ravikumar" userId="1c3d4399-079e-4172-a92a-fd3c176534c9" providerId="ADAL" clId="{278F6788-1B38-480F-8F2C-7F3AAA02B5BE}" dt="2023-10-03T01:26:45.154" v="2820" actId="478"/>
          <ac:spMkLst>
            <pc:docMk/>
            <pc:sldMk cId="324653408" sldId="318"/>
            <ac:spMk id="2" creationId="{0CA3CFCD-71E4-8BCA-69B4-5671964DC00E}"/>
          </ac:spMkLst>
        </pc:spChg>
        <pc:spChg chg="del">
          <ac:chgData name="Rohit Ravikumar" userId="1c3d4399-079e-4172-a92a-fd3c176534c9" providerId="ADAL" clId="{278F6788-1B38-480F-8F2C-7F3AAA02B5BE}" dt="2023-10-03T01:26:44.193" v="2819" actId="478"/>
          <ac:spMkLst>
            <pc:docMk/>
            <pc:sldMk cId="324653408" sldId="318"/>
            <ac:spMk id="3" creationId="{D863E5B1-FD72-0B80-BC82-C49EF28DC48C}"/>
          </ac:spMkLst>
        </pc:spChg>
        <pc:spChg chg="add mod ord">
          <ac:chgData name="Rohit Ravikumar" userId="1c3d4399-079e-4172-a92a-fd3c176534c9" providerId="ADAL" clId="{278F6788-1B38-480F-8F2C-7F3AAA02B5BE}" dt="2023-10-13T05:22:37.328" v="3898"/>
          <ac:spMkLst>
            <pc:docMk/>
            <pc:sldMk cId="324653408" sldId="318"/>
            <ac:spMk id="9" creationId="{AD2913B4-37FF-39DD-427B-24BE95B91993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24653408" sldId="318"/>
            <ac:spMk id="12" creationId="{1F718433-D621-E2E1-581E-E017BBAD9248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24653408" sldId="318"/>
            <ac:spMk id="15" creationId="{D97D6B69-B26A-0087-F798-DF8ECDDDF31B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24653408" sldId="318"/>
            <ac:spMk id="21" creationId="{AAE8B7B6-BBB4-C544-18E2-9ECC7C4CB77A}"/>
          </ac:spMkLst>
        </pc:sp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324653408" sldId="318"/>
            <ac:picMk id="4" creationId="{7AD2CB3E-8249-C55F-3A2B-9FF41CFF1EAA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324653408" sldId="318"/>
            <ac:picMk id="5" creationId="{56197CA9-A6F8-47AE-E2DF-CE489E8D6BD3}"/>
          </ac:picMkLst>
        </pc:picChg>
        <pc:picChg chg="add del mod">
          <ac:chgData name="Rohit Ravikumar" userId="1c3d4399-079e-4172-a92a-fd3c176534c9" providerId="ADAL" clId="{278F6788-1B38-480F-8F2C-7F3AAA02B5BE}" dt="2023-10-03T01:26:37.346" v="2818" actId="478"/>
          <ac:picMkLst>
            <pc:docMk/>
            <pc:sldMk cId="324653408" sldId="318"/>
            <ac:picMk id="7" creationId="{78D369E6-7951-72A8-7D51-B6C50E420FBF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24653408" sldId="318"/>
            <ac:picMk id="8" creationId="{A9A79DB3-E38A-A6FC-2BE2-2006743B3920}"/>
          </ac:picMkLst>
        </pc:picChg>
        <pc:cxnChg chg="add del mod">
          <ac:chgData name="Rohit Ravikumar" userId="1c3d4399-079e-4172-a92a-fd3c176534c9" providerId="ADAL" clId="{278F6788-1B38-480F-8F2C-7F3AAA02B5BE}" dt="2023-10-03T01:37:20.464" v="2866" actId="478"/>
          <ac:cxnSpMkLst>
            <pc:docMk/>
            <pc:sldMk cId="324653408" sldId="318"/>
            <ac:cxnSpMk id="11" creationId="{74F0E839-93EF-FD00-FF75-753030D4A1A8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24653408" sldId="318"/>
            <ac:cxnSpMk id="14" creationId="{213B6E72-CC44-1C91-E6CC-77CCE8CCC4F7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24653408" sldId="318"/>
            <ac:cxnSpMk id="20" creationId="{EAA14F2E-8955-BA86-AAB3-32354236356A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30T00:14:50.274" v="4597" actId="208"/>
        <pc:sldMkLst>
          <pc:docMk/>
          <pc:sldMk cId="1363876313" sldId="319"/>
        </pc:sldMkLst>
        <pc:spChg chg="del">
          <ac:chgData name="Rohit Ravikumar" userId="1c3d4399-079e-4172-a92a-fd3c176534c9" providerId="ADAL" clId="{278F6788-1B38-480F-8F2C-7F3AAA02B5BE}" dt="2023-10-03T01:14:11.916" v="2622" actId="478"/>
          <ac:spMkLst>
            <pc:docMk/>
            <pc:sldMk cId="1363876313" sldId="319"/>
            <ac:spMk id="2" creationId="{C8CFA8D7-5E8C-98B8-E623-2EEFA942D3CA}"/>
          </ac:spMkLst>
        </pc:spChg>
        <pc:spChg chg="del">
          <ac:chgData name="Rohit Ravikumar" userId="1c3d4399-079e-4172-a92a-fd3c176534c9" providerId="ADAL" clId="{278F6788-1B38-480F-8F2C-7F3AAA02B5BE}" dt="2023-10-03T01:14:13.307" v="2623" actId="478"/>
          <ac:spMkLst>
            <pc:docMk/>
            <pc:sldMk cId="1363876313" sldId="319"/>
            <ac:spMk id="3" creationId="{3E3E8FB8-94FD-6506-0BD5-D901532D87CA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363876313" sldId="319"/>
            <ac:spMk id="6" creationId="{184DECEC-C62C-EA96-A9A5-BA6452D00FAC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363876313" sldId="319"/>
            <ac:spMk id="8" creationId="{9539AFDD-B909-B6E9-1F85-68630FA0919D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363876313" sldId="319"/>
            <ac:spMk id="9" creationId="{37D6FD1F-D471-42EE-5E23-27A349F3A1F8}"/>
          </ac:spMkLst>
        </pc:spChg>
        <pc:graphicFrameChg chg="add mod modGraphic">
          <ac:chgData name="Rohit Ravikumar" userId="1c3d4399-079e-4172-a92a-fd3c176534c9" providerId="ADAL" clId="{278F6788-1B38-480F-8F2C-7F3AAA02B5BE}" dt="2023-10-13T05:22:37.328" v="3898"/>
          <ac:graphicFrameMkLst>
            <pc:docMk/>
            <pc:sldMk cId="1363876313" sldId="319"/>
            <ac:graphicFrameMk id="4" creationId="{870F8E90-BECC-FDF8-1320-95961E4AEF4C}"/>
          </ac:graphicFrameMkLst>
        </pc:graphicFrame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363876313" sldId="319"/>
            <ac:picMk id="5" creationId="{4A34C180-2DC7-E89C-09BA-642B6959E190}"/>
          </ac:picMkLst>
        </pc:picChg>
        <pc:cxnChg chg="add mod">
          <ac:chgData name="Rohit Ravikumar" userId="1c3d4399-079e-4172-a92a-fd3c176534c9" providerId="ADAL" clId="{278F6788-1B38-480F-8F2C-7F3AAA02B5BE}" dt="2023-10-30T00:14:50.274" v="4597" actId="208"/>
          <ac:cxnSpMkLst>
            <pc:docMk/>
            <pc:sldMk cId="1363876313" sldId="319"/>
            <ac:cxnSpMk id="7" creationId="{0616D558-1DEA-358C-7CDA-296EB75DBD72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363876313" sldId="319"/>
            <ac:cxnSpMk id="11" creationId="{A98656B7-FD8D-3F95-8E82-632694C2E29B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363876313" sldId="319"/>
            <ac:cxnSpMk id="12" creationId="{BFDA3AE1-C1DE-30FF-63C0-B40BB276ED9C}"/>
          </ac:cxnSpMkLst>
        </pc:cxnChg>
      </pc:sldChg>
      <pc:sldChg chg="add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2902325570" sldId="320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902325570" sldId="320"/>
            <ac:spMk id="2" creationId="{0BE1E4E6-C76E-4D22-C272-C1A1FC54A1D3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902325570" sldId="320"/>
            <ac:spMk id="3" creationId="{0623D1E5-1C96-EF19-BCEA-4DF01A7B65D5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902325570" sldId="320"/>
            <ac:picMk id="5" creationId="{5907B413-C63F-92EF-B2F7-68E2452068E1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804256090" sldId="321"/>
        </pc:sldMkLst>
        <pc:spChg chg="del">
          <ac:chgData name="Rohit Ravikumar" userId="1c3d4399-079e-4172-a92a-fd3c176534c9" providerId="ADAL" clId="{278F6788-1B38-480F-8F2C-7F3AAA02B5BE}" dt="2023-10-03T01:17:00.219" v="2653" actId="478"/>
          <ac:spMkLst>
            <pc:docMk/>
            <pc:sldMk cId="1804256090" sldId="321"/>
            <ac:spMk id="2" creationId="{C5434F02-5124-A947-82CA-3B255B613FB7}"/>
          </ac:spMkLst>
        </pc:spChg>
        <pc:spChg chg="del">
          <ac:chgData name="Rohit Ravikumar" userId="1c3d4399-079e-4172-a92a-fd3c176534c9" providerId="ADAL" clId="{278F6788-1B38-480F-8F2C-7F3AAA02B5BE}" dt="2023-10-03T01:17:01.274" v="2654" actId="478"/>
          <ac:spMkLst>
            <pc:docMk/>
            <pc:sldMk cId="1804256090" sldId="321"/>
            <ac:spMk id="3" creationId="{5EB5F8C8-8176-A7AC-A349-02BD113DED17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804256090" sldId="321"/>
            <ac:spMk id="7" creationId="{F6BFD4BA-8664-5480-1C4B-DDFE3D180846}"/>
          </ac:spMkLst>
        </pc:spChg>
        <pc:graphicFrameChg chg="add mod modGraphic">
          <ac:chgData name="Rohit Ravikumar" userId="1c3d4399-079e-4172-a92a-fd3c176534c9" providerId="ADAL" clId="{278F6788-1B38-480F-8F2C-7F3AAA02B5BE}" dt="2023-10-13T05:22:37.328" v="3898"/>
          <ac:graphicFrameMkLst>
            <pc:docMk/>
            <pc:sldMk cId="1804256090" sldId="321"/>
            <ac:graphicFrameMk id="4" creationId="{11893B38-CC27-B0E2-60C3-415F653CFFA7}"/>
          </ac:graphicFrameMkLst>
        </pc:graphicFrameChg>
        <pc:graphicFrameChg chg="add del mod modGraphic">
          <ac:chgData name="Rohit Ravikumar" userId="1c3d4399-079e-4172-a92a-fd3c176534c9" providerId="ADAL" clId="{278F6788-1B38-480F-8F2C-7F3AAA02B5BE}" dt="2023-10-03T01:18:55.683" v="2674" actId="478"/>
          <ac:graphicFrameMkLst>
            <pc:docMk/>
            <pc:sldMk cId="1804256090" sldId="321"/>
            <ac:graphicFrameMk id="6" creationId="{0B2DEC3C-5101-DCA0-5C67-F5089D610CD4}"/>
          </ac:graphicFrameMkLst>
        </pc:graphicFrame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804256090" sldId="321"/>
            <ac:picMk id="5" creationId="{DB11310B-6109-E017-8199-AC174D713542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804256090" sldId="321"/>
            <ac:cxnSpMk id="9" creationId="{639A4AAB-8608-6828-DE48-C08F4061F77E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77382339" sldId="322"/>
        </pc:sldMkLst>
        <pc:spChg chg="del">
          <ac:chgData name="Rohit Ravikumar" userId="1c3d4399-079e-4172-a92a-fd3c176534c9" providerId="ADAL" clId="{278F6788-1B38-480F-8F2C-7F3AAA02B5BE}" dt="2023-10-03T01:14:18.910" v="2625" actId="478"/>
          <ac:spMkLst>
            <pc:docMk/>
            <pc:sldMk cId="77382339" sldId="322"/>
            <ac:spMk id="2" creationId="{5492A2DD-08FD-4B97-58CA-89270B822FED}"/>
          </ac:spMkLst>
        </pc:spChg>
        <pc:spChg chg="del">
          <ac:chgData name="Rohit Ravikumar" userId="1c3d4399-079e-4172-a92a-fd3c176534c9" providerId="ADAL" clId="{278F6788-1B38-480F-8F2C-7F3AAA02B5BE}" dt="2023-10-03T01:14:18.104" v="2624" actId="478"/>
          <ac:spMkLst>
            <pc:docMk/>
            <pc:sldMk cId="77382339" sldId="322"/>
            <ac:spMk id="3" creationId="{22DA5D58-10C5-6AB8-7A12-ABFAFC1639C8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77382339" sldId="322"/>
            <ac:spMk id="4" creationId="{8425277D-D05D-A6AB-008B-2696EC72DF6E}"/>
          </ac:spMkLst>
        </pc:spChg>
        <pc:spChg chg="add del mod">
          <ac:chgData name="Rohit Ravikumar" userId="1c3d4399-079e-4172-a92a-fd3c176534c9" providerId="ADAL" clId="{278F6788-1B38-480F-8F2C-7F3AAA02B5BE}" dt="2023-10-03T01:16:34.477" v="2652" actId="478"/>
          <ac:spMkLst>
            <pc:docMk/>
            <pc:sldMk cId="77382339" sldId="322"/>
            <ac:spMk id="11" creationId="{8A7B6ACD-770F-D8A9-01A9-800EBD0D28DD}"/>
          </ac:spMkLst>
        </pc:spChg>
        <pc:spChg chg="add del mod">
          <ac:chgData name="Rohit Ravikumar" userId="1c3d4399-079e-4172-a92a-fd3c176534c9" providerId="ADAL" clId="{278F6788-1B38-480F-8F2C-7F3AAA02B5BE}" dt="2023-10-03T01:19:31.923" v="2676" actId="21"/>
          <ac:spMkLst>
            <pc:docMk/>
            <pc:sldMk cId="77382339" sldId="322"/>
            <ac:spMk id="12" creationId="{1FF571A3-B78F-BB34-572B-6F7B2D90B39B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77382339" sldId="322"/>
            <ac:picMk id="5" creationId="{0C13CA57-33FB-F171-7797-58C2D9CAA3E5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77382339" sldId="322"/>
            <ac:cxnSpMk id="6" creationId="{C531D905-0670-29CD-9623-5B0C07993E87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77382339" sldId="322"/>
            <ac:cxnSpMk id="8" creationId="{1B237E98-1999-C2AC-227D-954173A8ABA5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18T05:41:27.216" v="4532"/>
        <pc:sldMkLst>
          <pc:docMk/>
          <pc:sldMk cId="269460667" sldId="323"/>
        </pc:sldMkLst>
        <pc:spChg chg="del mod">
          <ac:chgData name="Rohit Ravikumar" userId="1c3d4399-079e-4172-a92a-fd3c176534c9" providerId="ADAL" clId="{278F6788-1B38-480F-8F2C-7F3AAA02B5BE}" dt="2023-10-18T05:39:41.017" v="4527" actId="478"/>
          <ac:spMkLst>
            <pc:docMk/>
            <pc:sldMk cId="269460667" sldId="323"/>
            <ac:spMk id="2" creationId="{44271B87-168A-5A74-E2E4-B0E14C9AEE7A}"/>
          </ac:spMkLst>
        </pc:spChg>
        <pc:spChg chg="del mod">
          <ac:chgData name="Rohit Ravikumar" userId="1c3d4399-079e-4172-a92a-fd3c176534c9" providerId="ADAL" clId="{278F6788-1B38-480F-8F2C-7F3AAA02B5BE}" dt="2023-10-18T05:39:39.960" v="4526" actId="478"/>
          <ac:spMkLst>
            <pc:docMk/>
            <pc:sldMk cId="269460667" sldId="323"/>
            <ac:spMk id="3" creationId="{C7F0A713-B3C5-6724-1768-C93A3E9DE901}"/>
          </ac:spMkLst>
        </pc:spChg>
        <pc:spChg chg="add del mod">
          <ac:chgData name="Rohit Ravikumar" userId="1c3d4399-079e-4172-a92a-fd3c176534c9" providerId="ADAL" clId="{278F6788-1B38-480F-8F2C-7F3AAA02B5BE}" dt="2023-10-18T05:41:27.216" v="4532"/>
          <ac:spMkLst>
            <pc:docMk/>
            <pc:sldMk cId="269460667" sldId="323"/>
            <ac:spMk id="6" creationId="{40FD1759-8502-6908-9050-6447BAD6323E}"/>
          </ac:spMkLst>
        </pc:spChg>
        <pc:picChg chg="add mod">
          <ac:chgData name="Rohit Ravikumar" userId="1c3d4399-079e-4172-a92a-fd3c176534c9" providerId="ADAL" clId="{278F6788-1B38-480F-8F2C-7F3AAA02B5BE}" dt="2023-10-18T05:39:43.853" v="4529" actId="14100"/>
          <ac:picMkLst>
            <pc:docMk/>
            <pc:sldMk cId="269460667" sldId="323"/>
            <ac:picMk id="4" creationId="{A78274D3-A5C7-6AFF-F366-DECE07792A14}"/>
          </ac:picMkLst>
        </pc:picChg>
        <pc:picChg chg="add del mod">
          <ac:chgData name="Rohit Ravikumar" userId="1c3d4399-079e-4172-a92a-fd3c176534c9" providerId="ADAL" clId="{278F6788-1B38-480F-8F2C-7F3AAA02B5BE}" dt="2023-10-18T05:39:38.770" v="4525" actId="478"/>
          <ac:picMkLst>
            <pc:docMk/>
            <pc:sldMk cId="269460667" sldId="323"/>
            <ac:picMk id="5" creationId="{5B6BFF5C-4EBA-D8EE-6B62-F495626EE41C}"/>
          </ac:picMkLst>
        </pc:picChg>
      </pc:sldChg>
      <pc:sldChg chg="new del">
        <pc:chgData name="Rohit Ravikumar" userId="1c3d4399-079e-4172-a92a-fd3c176534c9" providerId="ADAL" clId="{278F6788-1B38-480F-8F2C-7F3AAA02B5BE}" dt="2023-10-01T22:08:32.474" v="2169" actId="47"/>
        <pc:sldMkLst>
          <pc:docMk/>
          <pc:sldMk cId="3697352364" sldId="323"/>
        </pc:sldMkLst>
      </pc:sldChg>
      <pc:sldChg chg="addSp delSp modSp new mod">
        <pc:chgData name="Rohit Ravikumar" userId="1c3d4399-079e-4172-a92a-fd3c176534c9" providerId="ADAL" clId="{278F6788-1B38-480F-8F2C-7F3AAA02B5BE}" dt="2023-10-18T05:36:16.686" v="4523" actId="1076"/>
        <pc:sldMkLst>
          <pc:docMk/>
          <pc:sldMk cId="1706341156" sldId="324"/>
        </pc:sldMkLst>
        <pc:spChg chg="del">
          <ac:chgData name="Rohit Ravikumar" userId="1c3d4399-079e-4172-a92a-fd3c176534c9" providerId="ADAL" clId="{278F6788-1B38-480F-8F2C-7F3AAA02B5BE}" dt="2023-10-03T00:39:39.779" v="2378" actId="478"/>
          <ac:spMkLst>
            <pc:docMk/>
            <pc:sldMk cId="1706341156" sldId="324"/>
            <ac:spMk id="2" creationId="{4BB5F9FD-4851-FA34-9453-C679E1C88F75}"/>
          </ac:spMkLst>
        </pc:spChg>
        <pc:spChg chg="del">
          <ac:chgData name="Rohit Ravikumar" userId="1c3d4399-079e-4172-a92a-fd3c176534c9" providerId="ADAL" clId="{278F6788-1B38-480F-8F2C-7F3AAA02B5BE}" dt="2023-10-03T00:39:37.727" v="2377" actId="478"/>
          <ac:spMkLst>
            <pc:docMk/>
            <pc:sldMk cId="1706341156" sldId="324"/>
            <ac:spMk id="3" creationId="{921A27F3-05F2-B98E-A8BF-AD9949CC2B38}"/>
          </ac:spMkLst>
        </pc:spChg>
        <pc:spChg chg="add del mod">
          <ac:chgData name="Rohit Ravikumar" userId="1c3d4399-079e-4172-a92a-fd3c176534c9" providerId="ADAL" clId="{278F6788-1B38-480F-8F2C-7F3AAA02B5BE}" dt="2023-10-18T05:35:59.357" v="4514" actId="14100"/>
          <ac:spMkLst>
            <pc:docMk/>
            <pc:sldMk cId="1706341156" sldId="324"/>
            <ac:spMk id="5" creationId="{AD8D765E-067E-6217-2650-C94F1536C9A4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706341156" sldId="324"/>
            <ac:spMk id="10" creationId="{09216FDF-2988-C1C9-A2E3-19178F696B0E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706341156" sldId="324"/>
            <ac:spMk id="16" creationId="{EE53020A-C030-06A0-D511-277EDCD23F39}"/>
          </ac:spMkLst>
        </pc:spChg>
        <pc:spChg chg="add mod">
          <ac:chgData name="Rohit Ravikumar" userId="1c3d4399-079e-4172-a92a-fd3c176534c9" providerId="ADAL" clId="{278F6788-1B38-480F-8F2C-7F3AAA02B5BE}" dt="2023-10-18T05:35:40.593" v="4507" actId="208"/>
          <ac:spMkLst>
            <pc:docMk/>
            <pc:sldMk cId="1706341156" sldId="324"/>
            <ac:spMk id="17" creationId="{89FFB3C8-6172-D8B2-AF9F-B1A6423EE1A3}"/>
          </ac:spMkLst>
        </pc:spChg>
        <pc:spChg chg="add mod">
          <ac:chgData name="Rohit Ravikumar" userId="1c3d4399-079e-4172-a92a-fd3c176534c9" providerId="ADAL" clId="{278F6788-1B38-480F-8F2C-7F3AAA02B5BE}" dt="2023-10-18T05:36:16.686" v="4523" actId="1076"/>
          <ac:spMkLst>
            <pc:docMk/>
            <pc:sldMk cId="1706341156" sldId="324"/>
            <ac:spMk id="20" creationId="{AD4C2F52-A07F-0F7E-1ED7-AFA9339663CF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706341156" sldId="324"/>
            <ac:spMk id="24" creationId="{567FEADF-CAAE-E23D-F955-BFE1F166D33F}"/>
          </ac:spMkLst>
        </pc:spChg>
        <pc:spChg chg="add del mod">
          <ac:chgData name="Rohit Ravikumar" userId="1c3d4399-079e-4172-a92a-fd3c176534c9" providerId="ADAL" clId="{278F6788-1B38-480F-8F2C-7F3AAA02B5BE}" dt="2023-10-13T05:22:37.328" v="3898"/>
          <ac:spMkLst>
            <pc:docMk/>
            <pc:sldMk cId="1706341156" sldId="324"/>
            <ac:spMk id="28" creationId="{2FC9E778-1CD4-D8B7-BBD6-A582EA5AFE5A}"/>
          </ac:spMkLst>
        </pc:spChg>
        <pc:spChg chg="add mod">
          <ac:chgData name="Rohit Ravikumar" userId="1c3d4399-079e-4172-a92a-fd3c176534c9" providerId="ADAL" clId="{278F6788-1B38-480F-8F2C-7F3AAA02B5BE}" dt="2023-10-18T05:35:17.234" v="4505" actId="208"/>
          <ac:spMkLst>
            <pc:docMk/>
            <pc:sldMk cId="1706341156" sldId="324"/>
            <ac:spMk id="34" creationId="{1CE6C8A8-F506-1E6F-A7C8-F282649F5757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706341156" sldId="324"/>
            <ac:spMk id="35" creationId="{DA651D95-41C6-4EAC-84C5-417E1F52C994}"/>
          </ac:spMkLst>
        </pc:spChg>
        <pc:picChg chg="add mod">
          <ac:chgData name="Rohit Ravikumar" userId="1c3d4399-079e-4172-a92a-fd3c176534c9" providerId="ADAL" clId="{278F6788-1B38-480F-8F2C-7F3AAA02B5BE}" dt="2023-10-18T05:36:12.215" v="4522" actId="1076"/>
          <ac:picMkLst>
            <pc:docMk/>
            <pc:sldMk cId="1706341156" sldId="324"/>
            <ac:picMk id="4" creationId="{B4151D7B-B5A2-EDDA-6216-239207820115}"/>
          </ac:picMkLst>
        </pc:picChg>
        <pc:picChg chg="add mod">
          <ac:chgData name="Rohit Ravikumar" userId="1c3d4399-079e-4172-a92a-fd3c176534c9" providerId="ADAL" clId="{278F6788-1B38-480F-8F2C-7F3AAA02B5BE}" dt="2023-10-18T05:35:11.131" v="4504" actId="208"/>
          <ac:picMkLst>
            <pc:docMk/>
            <pc:sldMk cId="1706341156" sldId="324"/>
            <ac:picMk id="15" creationId="{D5B769FC-5874-870A-6F55-8D121A9CBF8D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706341156" sldId="324"/>
            <ac:picMk id="23" creationId="{C9DC68D1-C302-5BD4-2ABD-48DD5F72C9AD}"/>
          </ac:picMkLst>
        </pc:picChg>
        <pc:cxnChg chg="add del mod">
          <ac:chgData name="Rohit Ravikumar" userId="1c3d4399-079e-4172-a92a-fd3c176534c9" providerId="ADAL" clId="{278F6788-1B38-480F-8F2C-7F3AAA02B5BE}" dt="2023-10-03T00:40:37.144" v="2385" actId="478"/>
          <ac:cxnSpMkLst>
            <pc:docMk/>
            <pc:sldMk cId="1706341156" sldId="324"/>
            <ac:cxnSpMk id="6" creationId="{C3694D4B-C52C-A14F-AFB8-A4835A176B11}"/>
          </ac:cxnSpMkLst>
        </pc:cxnChg>
        <pc:cxnChg chg="add mod">
          <ac:chgData name="Rohit Ravikumar" userId="1c3d4399-079e-4172-a92a-fd3c176534c9" providerId="ADAL" clId="{278F6788-1B38-480F-8F2C-7F3AAA02B5BE}" dt="2023-10-18T05:35:59.357" v="4514" actId="14100"/>
          <ac:cxnSpMkLst>
            <pc:docMk/>
            <pc:sldMk cId="1706341156" sldId="324"/>
            <ac:cxnSpMk id="8" creationId="{F87F56A2-0639-6CF6-BEF4-1CF4551BCA05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706341156" sldId="324"/>
            <ac:cxnSpMk id="12" creationId="{36F5E6E8-26C0-3082-68EA-4A5995385B68}"/>
          </ac:cxnSpMkLst>
        </pc:cxnChg>
        <pc:cxnChg chg="add mod">
          <ac:chgData name="Rohit Ravikumar" userId="1c3d4399-079e-4172-a92a-fd3c176534c9" providerId="ADAL" clId="{278F6788-1B38-480F-8F2C-7F3AAA02B5BE}" dt="2023-10-18T05:35:45.369" v="4508" actId="208"/>
          <ac:cxnSpMkLst>
            <pc:docMk/>
            <pc:sldMk cId="1706341156" sldId="324"/>
            <ac:cxnSpMk id="19" creationId="{4B67DBF9-E3A0-0741-3E17-02A539FB23FE}"/>
          </ac:cxnSpMkLst>
        </pc:cxnChg>
        <pc:cxnChg chg="add mod">
          <ac:chgData name="Rohit Ravikumar" userId="1c3d4399-079e-4172-a92a-fd3c176534c9" providerId="ADAL" clId="{278F6788-1B38-480F-8F2C-7F3AAA02B5BE}" dt="2023-10-18T05:36:16.686" v="4523" actId="1076"/>
          <ac:cxnSpMkLst>
            <pc:docMk/>
            <pc:sldMk cId="1706341156" sldId="324"/>
            <ac:cxnSpMk id="21" creationId="{D21E6336-4AC0-B3FA-0F25-081EAE4BE41C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706341156" sldId="324"/>
            <ac:cxnSpMk id="26" creationId="{00671AEB-DCC0-74D3-B409-77E5D25D6011}"/>
          </ac:cxnSpMkLst>
        </pc:cxnChg>
        <pc:cxnChg chg="add del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706341156" sldId="324"/>
            <ac:cxnSpMk id="29" creationId="{BF776DA7-C0B8-50B2-36FE-E9F14C34B014}"/>
          </ac:cxnSpMkLst>
        </pc:cxnChg>
        <pc:cxnChg chg="add mod">
          <ac:chgData name="Rohit Ravikumar" userId="1c3d4399-079e-4172-a92a-fd3c176534c9" providerId="ADAL" clId="{278F6788-1B38-480F-8F2C-7F3AAA02B5BE}" dt="2023-10-18T05:35:21.710" v="4506" actId="208"/>
          <ac:cxnSpMkLst>
            <pc:docMk/>
            <pc:sldMk cId="1706341156" sldId="324"/>
            <ac:cxnSpMk id="37" creationId="{5AABA390-1987-AB18-30E0-7680B214EF3D}"/>
          </ac:cxnSpMkLst>
        </pc:cxn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250225701" sldId="325"/>
        </pc:sldMkLst>
        <pc:spChg chg="del">
          <ac:chgData name="Rohit Ravikumar" userId="1c3d4399-079e-4172-a92a-fd3c176534c9" providerId="ADAL" clId="{278F6788-1B38-480F-8F2C-7F3AAA02B5BE}" dt="2023-10-03T00:38:45.138" v="2367" actId="478"/>
          <ac:spMkLst>
            <pc:docMk/>
            <pc:sldMk cId="250225701" sldId="325"/>
            <ac:spMk id="2" creationId="{EA74E24C-C7D5-E6EA-8550-8150E9B37AEB}"/>
          </ac:spMkLst>
        </pc:spChg>
        <pc:spChg chg="del">
          <ac:chgData name="Rohit Ravikumar" userId="1c3d4399-079e-4172-a92a-fd3c176534c9" providerId="ADAL" clId="{278F6788-1B38-480F-8F2C-7F3AAA02B5BE}" dt="2023-10-03T00:38:44.161" v="2366" actId="478"/>
          <ac:spMkLst>
            <pc:docMk/>
            <pc:sldMk cId="250225701" sldId="325"/>
            <ac:spMk id="3" creationId="{CDC1D9E0-8AA1-CD39-C4D7-69A1CB295A97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50225701" sldId="325"/>
            <ac:picMk id="4" creationId="{BF103384-BB65-2097-712D-FADAB3DD0EC9}"/>
          </ac:picMkLst>
        </pc:picChg>
      </pc:sldChg>
      <pc:sldChg chg="addSp modSp new">
        <pc:chgData name="Rohit Ravikumar" userId="1c3d4399-079e-4172-a92a-fd3c176534c9" providerId="ADAL" clId="{278F6788-1B38-480F-8F2C-7F3AAA02B5BE}" dt="2023-10-13T05:22:37.328" v="3898"/>
        <pc:sldMkLst>
          <pc:docMk/>
          <pc:sldMk cId="1465642365" sldId="326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465642365" sldId="326"/>
            <ac:spMk id="2" creationId="{AF8DA7F0-F738-0173-43E3-180745BC2979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465642365" sldId="326"/>
            <ac:spMk id="3" creationId="{00FA8C67-398F-961B-4D6B-FA4ACC18E8E5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465642365" sldId="326"/>
            <ac:picMk id="4" creationId="{181BA059-A568-4CFC-3C93-D21BB904CD7B}"/>
          </ac:picMkLst>
        </pc:picChg>
      </pc:sldChg>
      <pc:sldChg chg="addSp modSp new">
        <pc:chgData name="Rohit Ravikumar" userId="1c3d4399-079e-4172-a92a-fd3c176534c9" providerId="ADAL" clId="{278F6788-1B38-480F-8F2C-7F3AAA02B5BE}" dt="2023-10-13T05:22:37.328" v="3898"/>
        <pc:sldMkLst>
          <pc:docMk/>
          <pc:sldMk cId="1680379224" sldId="327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680379224" sldId="327"/>
            <ac:spMk id="2" creationId="{6F0594CD-2680-8F4E-4A47-4267B43CEB15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680379224" sldId="327"/>
            <ac:spMk id="3" creationId="{B63AEABD-1FC4-31E5-579A-23A84B22D147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680379224" sldId="327"/>
            <ac:picMk id="4" creationId="{EC0D3DED-A18F-486D-EA3E-2897A2036F7B}"/>
          </ac:picMkLst>
        </pc:picChg>
      </pc:sldChg>
      <pc:sldChg chg="add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1476997188" sldId="328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476997188" sldId="328"/>
            <ac:spMk id="2" creationId="{07B61A1F-4C9F-E281-FD4F-D2A628742534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476997188" sldId="328"/>
            <ac:spMk id="3" creationId="{EC91DBBF-438D-68D9-88D2-16041A47F03A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1476997188" sldId="328"/>
            <ac:picMk id="4" creationId="{55CDE93F-B90F-7804-B2A9-3CCB58E7074A}"/>
          </ac:picMkLst>
        </pc:picChg>
      </pc:sldChg>
      <pc:sldChg chg="modSp add">
        <pc:chgData name="Rohit Ravikumar" userId="1c3d4399-079e-4172-a92a-fd3c176534c9" providerId="ADAL" clId="{278F6788-1B38-480F-8F2C-7F3AAA02B5BE}" dt="2023-10-13T05:22:37.328" v="3898"/>
        <pc:sldMkLst>
          <pc:docMk/>
          <pc:sldMk cId="159895571" sldId="329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59895571" sldId="329"/>
            <ac:spMk id="2" creationId="{A3C62360-2D76-DE91-D93F-FFA582D28B0F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59895571" sldId="329"/>
            <ac:spMk id="3" creationId="{A2E2D0BC-F992-F6FD-7746-F8F8CC124CA4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159895571" sldId="329"/>
            <ac:picMk id="5" creationId="{1231C0AC-E81D-9B56-37A3-C1A9526E9CED}"/>
          </ac:picMkLst>
        </pc:picChg>
      </pc:sldChg>
      <pc:sldChg chg="modSp add">
        <pc:chgData name="Rohit Ravikumar" userId="1c3d4399-079e-4172-a92a-fd3c176534c9" providerId="ADAL" clId="{278F6788-1B38-480F-8F2C-7F3AAA02B5BE}" dt="2023-10-13T05:22:37.328" v="3898"/>
        <pc:sldMkLst>
          <pc:docMk/>
          <pc:sldMk cId="585801471" sldId="330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585801471" sldId="330"/>
            <ac:spMk id="2" creationId="{784890A4-AEC4-7080-F93F-8961FD90DA9E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585801471" sldId="330"/>
            <ac:spMk id="3" creationId="{B54D9EEC-F561-C886-7D59-432C6117CA51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585801471" sldId="330"/>
            <ac:picMk id="5" creationId="{A30F85D2-847B-2D7B-67C4-8E913213AABA}"/>
          </ac:picMkLst>
        </pc:picChg>
      </pc:sldChg>
      <pc:sldChg chg="modSp add">
        <pc:chgData name="Rohit Ravikumar" userId="1c3d4399-079e-4172-a92a-fd3c176534c9" providerId="ADAL" clId="{278F6788-1B38-480F-8F2C-7F3AAA02B5BE}" dt="2023-10-13T05:22:37.328" v="3898"/>
        <pc:sldMkLst>
          <pc:docMk/>
          <pc:sldMk cId="1790325247" sldId="331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790325247" sldId="331"/>
            <ac:spMk id="2" creationId="{57C9FAC8-4D54-06F2-07DD-E86C8047491C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790325247" sldId="331"/>
            <ac:spMk id="3" creationId="{933F70EE-27DB-A0BD-66E5-0ED5647DC8D9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1790325247" sldId="331"/>
            <ac:picMk id="5" creationId="{F7496AB2-2289-CB93-3D95-1B3E40141F60}"/>
          </ac:picMkLst>
        </pc:picChg>
      </pc:sldChg>
      <pc:sldChg chg="modSp add mod">
        <pc:chgData name="Rohit Ravikumar" userId="1c3d4399-079e-4172-a92a-fd3c176534c9" providerId="ADAL" clId="{278F6788-1B38-480F-8F2C-7F3AAA02B5BE}" dt="2023-10-13T05:22:37.328" v="3898"/>
        <pc:sldMkLst>
          <pc:docMk/>
          <pc:sldMk cId="3261658689" sldId="332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261658689" sldId="332"/>
            <ac:spMk id="2" creationId="{FB68B915-B86D-5909-1C9B-110596611C66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261658689" sldId="332"/>
            <ac:spMk id="3" creationId="{68908317-E07E-A51F-81CA-8385B1D53D9A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3261658689" sldId="332"/>
            <ac:picMk id="7" creationId="{12C8044B-6487-1DDD-0813-3AC871DB91CA}"/>
          </ac:picMkLst>
        </pc:picChg>
      </pc:sldChg>
      <pc:sldChg chg="addSp delSp modSp add mod">
        <pc:chgData name="Rohit Ravikumar" userId="1c3d4399-079e-4172-a92a-fd3c176534c9" providerId="ADAL" clId="{278F6788-1B38-480F-8F2C-7F3AAA02B5BE}" dt="2023-10-22T18:41:10.072" v="4549" actId="478"/>
        <pc:sldMkLst>
          <pc:docMk/>
          <pc:sldMk cId="387980519" sldId="333"/>
        </pc:sldMkLst>
        <pc:spChg chg="del mod">
          <ac:chgData name="Rohit Ravikumar" userId="1c3d4399-079e-4172-a92a-fd3c176534c9" providerId="ADAL" clId="{278F6788-1B38-480F-8F2C-7F3AAA02B5BE}" dt="2023-10-22T18:41:10.072" v="4549" actId="478"/>
          <ac:spMkLst>
            <pc:docMk/>
            <pc:sldMk cId="387980519" sldId="333"/>
            <ac:spMk id="2" creationId="{09653DF3-638C-4A5C-C8FE-6ED13213404A}"/>
          </ac:spMkLst>
        </pc:spChg>
        <pc:spChg chg="del mod">
          <ac:chgData name="Rohit Ravikumar" userId="1c3d4399-079e-4172-a92a-fd3c176534c9" providerId="ADAL" clId="{278F6788-1B38-480F-8F2C-7F3AAA02B5BE}" dt="2023-10-22T18:41:08.257" v="4548" actId="478"/>
          <ac:spMkLst>
            <pc:docMk/>
            <pc:sldMk cId="387980519" sldId="333"/>
            <ac:spMk id="3" creationId="{5566A455-F8A0-0496-0ED3-B5A5BCB7F233}"/>
          </ac:spMkLst>
        </pc:spChg>
        <pc:spChg chg="add del mod">
          <ac:chgData name="Rohit Ravikumar" userId="1c3d4399-079e-4172-a92a-fd3c176534c9" providerId="ADAL" clId="{278F6788-1B38-480F-8F2C-7F3AAA02B5BE}" dt="2023-10-13T05:22:37.328" v="3898"/>
          <ac:spMkLst>
            <pc:docMk/>
            <pc:sldMk cId="387980519" sldId="333"/>
            <ac:spMk id="4" creationId="{54BFFE2E-9AD2-F51A-559E-86AE3F72600A}"/>
          </ac:spMkLst>
        </pc:spChg>
        <pc:spChg chg="add mod">
          <ac:chgData name="Rohit Ravikumar" userId="1c3d4399-079e-4172-a92a-fd3c176534c9" providerId="ADAL" clId="{278F6788-1B38-480F-8F2C-7F3AAA02B5BE}" dt="2023-10-22T18:41:03.938" v="4547" actId="14100"/>
          <ac:spMkLst>
            <pc:docMk/>
            <pc:sldMk cId="387980519" sldId="333"/>
            <ac:spMk id="14" creationId="{34AC1703-6035-F3CC-53FE-92D518639C11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387980519" sldId="333"/>
            <ac:picMk id="5" creationId="{2AE539C7-E3E1-5E4E-F39A-6F60AB22A8D7}"/>
          </ac:picMkLst>
        </pc:picChg>
        <pc:cxnChg chg="add del mod">
          <ac:chgData name="Rohit Ravikumar" userId="1c3d4399-079e-4172-a92a-fd3c176534c9" providerId="ADAL" clId="{278F6788-1B38-480F-8F2C-7F3AAA02B5BE}" dt="2023-10-03T01:47:13.283" v="2908" actId="478"/>
          <ac:cxnSpMkLst>
            <pc:docMk/>
            <pc:sldMk cId="387980519" sldId="333"/>
            <ac:cxnSpMk id="6" creationId="{B6A6BCC9-3FE0-0987-54C4-6E2389016C77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87980519" sldId="333"/>
            <ac:cxnSpMk id="11" creationId="{C00F2A82-DA02-750F-D03A-FAB83B220F33}"/>
          </ac:cxnSpMkLst>
        </pc:cxnChg>
        <pc:cxnChg chg="add mod">
          <ac:chgData name="Rohit Ravikumar" userId="1c3d4399-079e-4172-a92a-fd3c176534c9" providerId="ADAL" clId="{278F6788-1B38-480F-8F2C-7F3AAA02B5BE}" dt="2023-10-22T18:41:03.938" v="4547" actId="14100"/>
          <ac:cxnSpMkLst>
            <pc:docMk/>
            <pc:sldMk cId="387980519" sldId="333"/>
            <ac:cxnSpMk id="15" creationId="{BD1C03A8-2FB2-F686-4097-843E0CE85B40}"/>
          </ac:cxnSpMkLst>
        </pc:cxnChg>
      </pc:sldChg>
      <pc:sldChg chg="modSp add">
        <pc:chgData name="Rohit Ravikumar" userId="1c3d4399-079e-4172-a92a-fd3c176534c9" providerId="ADAL" clId="{278F6788-1B38-480F-8F2C-7F3AAA02B5BE}" dt="2023-10-13T05:22:37.328" v="3898"/>
        <pc:sldMkLst>
          <pc:docMk/>
          <pc:sldMk cId="4221413255" sldId="334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221413255" sldId="334"/>
            <ac:spMk id="2" creationId="{4DF2FE6A-26C6-528A-8CC7-2F9FF29CAA38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221413255" sldId="334"/>
            <ac:spMk id="3" creationId="{97B8CFD4-CAD2-3DD5-CC37-E18EB5C7F4CE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4221413255" sldId="334"/>
            <ac:picMk id="5" creationId="{0192704F-28E3-E99B-BD79-C5ACDD174894}"/>
          </ac:picMkLst>
        </pc:picChg>
      </pc:sldChg>
      <pc:sldChg chg="addSp delSp modSp add mod">
        <pc:chgData name="Rohit Ravikumar" userId="1c3d4399-079e-4172-a92a-fd3c176534c9" providerId="ADAL" clId="{278F6788-1B38-480F-8F2C-7F3AAA02B5BE}" dt="2023-10-30T00:15:50.578" v="4598" actId="208"/>
        <pc:sldMkLst>
          <pc:docMk/>
          <pc:sldMk cId="3428360310" sldId="335"/>
        </pc:sldMkLst>
        <pc:spChg chg="del mod">
          <ac:chgData name="Rohit Ravikumar" userId="1c3d4399-079e-4172-a92a-fd3c176534c9" providerId="ADAL" clId="{278F6788-1B38-480F-8F2C-7F3AAA02B5BE}" dt="2023-10-22T18:42:06.074" v="4557" actId="478"/>
          <ac:spMkLst>
            <pc:docMk/>
            <pc:sldMk cId="3428360310" sldId="335"/>
            <ac:spMk id="2" creationId="{223693E8-A6F4-8E8F-A5E8-D6833D6EF4E0}"/>
          </ac:spMkLst>
        </pc:spChg>
        <pc:spChg chg="del mod">
          <ac:chgData name="Rohit Ravikumar" userId="1c3d4399-079e-4172-a92a-fd3c176534c9" providerId="ADAL" clId="{278F6788-1B38-480F-8F2C-7F3AAA02B5BE}" dt="2023-10-22T18:42:04.760" v="4556" actId="478"/>
          <ac:spMkLst>
            <pc:docMk/>
            <pc:sldMk cId="3428360310" sldId="335"/>
            <ac:spMk id="3" creationId="{DE168565-2143-CE26-2442-946F91CE70A3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428360310" sldId="335"/>
            <ac:spMk id="4" creationId="{523D5B1C-585F-4E43-52B4-9628BCD034DF}"/>
          </ac:spMkLst>
        </pc:spChg>
        <pc:spChg chg="add mod">
          <ac:chgData name="Rohit Ravikumar" userId="1c3d4399-079e-4172-a92a-fd3c176534c9" providerId="ADAL" clId="{278F6788-1B38-480F-8F2C-7F3AAA02B5BE}" dt="2023-10-30T00:15:50.578" v="4598" actId="208"/>
          <ac:spMkLst>
            <pc:docMk/>
            <pc:sldMk cId="3428360310" sldId="335"/>
            <ac:spMk id="7" creationId="{C7C8540D-B5F1-4F06-780E-ECFAEC7DA82D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3428360310" sldId="335"/>
            <ac:picMk id="5" creationId="{91B03CD6-E3BA-CB2A-D2D8-EB52A20F66C6}"/>
          </ac:picMkLst>
        </pc:pic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3428360310" sldId="335"/>
            <ac:cxnSpMk id="6" creationId="{C041ACC7-D4CB-EB3A-5641-B920688B5459}"/>
          </ac:cxnSpMkLst>
        </pc:cxnChg>
        <pc:cxnChg chg="add mod">
          <ac:chgData name="Rohit Ravikumar" userId="1c3d4399-079e-4172-a92a-fd3c176534c9" providerId="ADAL" clId="{278F6788-1B38-480F-8F2C-7F3AAA02B5BE}" dt="2023-10-30T00:15:50.578" v="4598" actId="208"/>
          <ac:cxnSpMkLst>
            <pc:docMk/>
            <pc:sldMk cId="3428360310" sldId="335"/>
            <ac:cxnSpMk id="8" creationId="{FFD04247-E7B3-366C-0AC1-F832717E43C6}"/>
          </ac:cxnSpMkLst>
        </pc:cxnChg>
      </pc:sldChg>
      <pc:sldChg chg="addSp delSp modSp add mod">
        <pc:chgData name="Rohit Ravikumar" userId="1c3d4399-079e-4172-a92a-fd3c176534c9" providerId="ADAL" clId="{278F6788-1B38-480F-8F2C-7F3AAA02B5BE}" dt="2023-10-22T18:42:51.397" v="4563" actId="14100"/>
        <pc:sldMkLst>
          <pc:docMk/>
          <pc:sldMk cId="143875075" sldId="336"/>
        </pc:sldMkLst>
        <pc:spChg chg="del">
          <ac:chgData name="Rohit Ravikumar" userId="1c3d4399-079e-4172-a92a-fd3c176534c9" providerId="ADAL" clId="{278F6788-1B38-480F-8F2C-7F3AAA02B5BE}" dt="2023-10-03T01:49:23.261" v="2937" actId="478"/>
          <ac:spMkLst>
            <pc:docMk/>
            <pc:sldMk cId="143875075" sldId="336"/>
            <ac:spMk id="2" creationId="{83E22CF8-9FDC-6F0B-EF0F-AE3C94B9E249}"/>
          </ac:spMkLst>
        </pc:spChg>
        <pc:spChg chg="del">
          <ac:chgData name="Rohit Ravikumar" userId="1c3d4399-079e-4172-a92a-fd3c176534c9" providerId="ADAL" clId="{278F6788-1B38-480F-8F2C-7F3AAA02B5BE}" dt="2023-10-03T01:49:21.826" v="2936" actId="478"/>
          <ac:spMkLst>
            <pc:docMk/>
            <pc:sldMk cId="143875075" sldId="336"/>
            <ac:spMk id="3" creationId="{6A85CC8A-9632-5355-4CE4-949561B99826}"/>
          </ac:spMkLst>
        </pc:spChg>
        <pc:spChg chg="add mod">
          <ac:chgData name="Rohit Ravikumar" userId="1c3d4399-079e-4172-a92a-fd3c176534c9" providerId="ADAL" clId="{278F6788-1B38-480F-8F2C-7F3AAA02B5BE}" dt="2023-10-22T18:42:51.397" v="4563" actId="14100"/>
          <ac:spMkLst>
            <pc:docMk/>
            <pc:sldMk cId="143875075" sldId="336"/>
            <ac:spMk id="4" creationId="{F3E7D433-A8CF-82D4-3944-2F3642AFD3C8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43875075" sldId="336"/>
            <ac:spMk id="7" creationId="{AC54196A-E3F3-166E-03BA-4FE62CDFBB8A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143875075" sldId="336"/>
            <ac:picMk id="5" creationId="{EC48BB59-F221-4456-BC2E-1C4AF9F28B7A}"/>
          </ac:picMkLst>
        </pc:picChg>
        <pc:cxnChg chg="add mod">
          <ac:chgData name="Rohit Ravikumar" userId="1c3d4399-079e-4172-a92a-fd3c176534c9" providerId="ADAL" clId="{278F6788-1B38-480F-8F2C-7F3AAA02B5BE}" dt="2023-10-22T18:42:51.397" v="4563" actId="14100"/>
          <ac:cxnSpMkLst>
            <pc:docMk/>
            <pc:sldMk cId="143875075" sldId="336"/>
            <ac:cxnSpMk id="6" creationId="{65A786BF-0B14-F641-302D-B6E96ACB6372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43875075" sldId="336"/>
            <ac:cxnSpMk id="8" creationId="{11FBE30A-FA49-235F-7317-79A87CADFD27}"/>
          </ac:cxnSpMkLst>
        </pc:cxnChg>
      </pc:sldChg>
      <pc:sldChg chg="addSp delSp modSp add mod">
        <pc:chgData name="Rohit Ravikumar" userId="1c3d4399-079e-4172-a92a-fd3c176534c9" providerId="ADAL" clId="{278F6788-1B38-480F-8F2C-7F3AAA02B5BE}" dt="2023-10-22T18:43:36.326" v="4571" actId="478"/>
        <pc:sldMkLst>
          <pc:docMk/>
          <pc:sldMk cId="1764184226" sldId="337"/>
        </pc:sldMkLst>
        <pc:spChg chg="del mod">
          <ac:chgData name="Rohit Ravikumar" userId="1c3d4399-079e-4172-a92a-fd3c176534c9" providerId="ADAL" clId="{278F6788-1B38-480F-8F2C-7F3AAA02B5BE}" dt="2023-10-22T18:43:36.326" v="4571" actId="478"/>
          <ac:spMkLst>
            <pc:docMk/>
            <pc:sldMk cId="1764184226" sldId="337"/>
            <ac:spMk id="2" creationId="{A73D1E96-0E1C-D90F-7943-9D466AC09900}"/>
          </ac:spMkLst>
        </pc:spChg>
        <pc:spChg chg="del mod">
          <ac:chgData name="Rohit Ravikumar" userId="1c3d4399-079e-4172-a92a-fd3c176534c9" providerId="ADAL" clId="{278F6788-1B38-480F-8F2C-7F3AAA02B5BE}" dt="2023-10-22T18:43:34.143" v="4570" actId="478"/>
          <ac:spMkLst>
            <pc:docMk/>
            <pc:sldMk cId="1764184226" sldId="337"/>
            <ac:spMk id="3" creationId="{8A058D64-FABD-6735-F5C8-48BEBFA477A2}"/>
          </ac:spMkLst>
        </pc:spChg>
        <pc:spChg chg="add mod">
          <ac:chgData name="Rohit Ravikumar" userId="1c3d4399-079e-4172-a92a-fd3c176534c9" providerId="ADAL" clId="{278F6788-1B38-480F-8F2C-7F3AAA02B5BE}" dt="2023-10-22T18:43:31.235" v="4569" actId="14100"/>
          <ac:spMkLst>
            <pc:docMk/>
            <pc:sldMk cId="1764184226" sldId="337"/>
            <ac:spMk id="4" creationId="{F9EBEF72-094A-257C-813B-B9194659489F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764184226" sldId="337"/>
            <ac:spMk id="7" creationId="{CFDD5D43-C91A-4520-AEE4-C87653E59C5E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1764184226" sldId="337"/>
            <ac:picMk id="5" creationId="{E1879782-7F3A-5A99-4D75-10F6A03E27A8}"/>
          </ac:picMkLst>
        </pc:picChg>
        <pc:cxnChg chg="add mod">
          <ac:chgData name="Rohit Ravikumar" userId="1c3d4399-079e-4172-a92a-fd3c176534c9" providerId="ADAL" clId="{278F6788-1B38-480F-8F2C-7F3AAA02B5BE}" dt="2023-10-22T18:43:31.235" v="4569" actId="14100"/>
          <ac:cxnSpMkLst>
            <pc:docMk/>
            <pc:sldMk cId="1764184226" sldId="337"/>
            <ac:cxnSpMk id="6" creationId="{CE465891-995B-F0AE-EF9A-8E3208F52AD7}"/>
          </ac:cxnSpMkLst>
        </pc:cxnChg>
        <pc:cxnChg chg="add mod">
          <ac:chgData name="Rohit Ravikumar" userId="1c3d4399-079e-4172-a92a-fd3c176534c9" providerId="ADAL" clId="{278F6788-1B38-480F-8F2C-7F3AAA02B5BE}" dt="2023-10-13T05:22:37.328" v="3898"/>
          <ac:cxnSpMkLst>
            <pc:docMk/>
            <pc:sldMk cId="1764184226" sldId="337"/>
            <ac:cxnSpMk id="8" creationId="{E1892BE0-CD96-EFE9-9C36-94287E0F9811}"/>
          </ac:cxnSpMkLst>
        </pc:cxnChg>
      </pc:sldChg>
      <pc:sldChg chg="addSp modSp add mod">
        <pc:chgData name="Rohit Ravikumar" userId="1c3d4399-079e-4172-a92a-fd3c176534c9" providerId="ADAL" clId="{278F6788-1B38-480F-8F2C-7F3AAA02B5BE}" dt="2023-10-18T02:27:06.050" v="4459" actId="207"/>
        <pc:sldMkLst>
          <pc:docMk/>
          <pc:sldMk cId="2306875265" sldId="338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306875265" sldId="338"/>
            <ac:spMk id="2" creationId="{0C599CF4-7937-F7C2-2A7A-17A8E709892E}"/>
          </ac:spMkLst>
        </pc:spChg>
        <pc:spChg chg="add mod">
          <ac:chgData name="Rohit Ravikumar" userId="1c3d4399-079e-4172-a92a-fd3c176534c9" providerId="ADAL" clId="{278F6788-1B38-480F-8F2C-7F3AAA02B5BE}" dt="2023-10-18T02:25:10.826" v="4444" actId="1076"/>
          <ac:spMkLst>
            <pc:docMk/>
            <pc:sldMk cId="2306875265" sldId="338"/>
            <ac:spMk id="3" creationId="{E163B5EA-5E9D-49E1-F807-641B1352EFF8}"/>
          </ac:spMkLst>
        </pc:spChg>
        <pc:spChg chg="add mod">
          <ac:chgData name="Rohit Ravikumar" userId="1c3d4399-079e-4172-a92a-fd3c176534c9" providerId="ADAL" clId="{278F6788-1B38-480F-8F2C-7F3AAA02B5BE}" dt="2023-10-18T02:26:20.249" v="4452" actId="1076"/>
          <ac:spMkLst>
            <pc:docMk/>
            <pc:sldMk cId="2306875265" sldId="338"/>
            <ac:spMk id="4" creationId="{4AE4ED24-2173-FD27-E0C2-73BC83FA6E7B}"/>
          </ac:spMkLst>
        </pc:spChg>
        <pc:spChg chg="add mod">
          <ac:chgData name="Rohit Ravikumar" userId="1c3d4399-079e-4172-a92a-fd3c176534c9" providerId="ADAL" clId="{278F6788-1B38-480F-8F2C-7F3AAA02B5BE}" dt="2023-10-18T02:27:06.050" v="4459" actId="207"/>
          <ac:spMkLst>
            <pc:docMk/>
            <pc:sldMk cId="2306875265" sldId="338"/>
            <ac:spMk id="6" creationId="{9C57AC88-CF4C-49B0-5C53-CD4C521316BE}"/>
          </ac:spMkLst>
        </pc:spChg>
        <pc:spChg chg="add mod">
          <ac:chgData name="Rohit Ravikumar" userId="1c3d4399-079e-4172-a92a-fd3c176534c9" providerId="ADAL" clId="{278F6788-1B38-480F-8F2C-7F3AAA02B5BE}" dt="2023-10-18T02:26:24.384" v="4453" actId="1076"/>
          <ac:spMkLst>
            <pc:docMk/>
            <pc:sldMk cId="2306875265" sldId="338"/>
            <ac:spMk id="8" creationId="{05EF424F-4609-D466-205A-DB1F17847F75}"/>
          </ac:spMkLst>
        </pc:spChg>
        <pc:spChg chg="add mod">
          <ac:chgData name="Rohit Ravikumar" userId="1c3d4399-079e-4172-a92a-fd3c176534c9" providerId="ADAL" clId="{278F6788-1B38-480F-8F2C-7F3AAA02B5BE}" dt="2023-10-18T02:26:44.493" v="4456" actId="1076"/>
          <ac:spMkLst>
            <pc:docMk/>
            <pc:sldMk cId="2306875265" sldId="338"/>
            <ac:spMk id="9" creationId="{0AFAF147-8B5A-FED3-DE71-32740EAE3064}"/>
          </ac:spMkLst>
        </pc:spChg>
        <pc:spChg chg="add mod">
          <ac:chgData name="Rohit Ravikumar" userId="1c3d4399-079e-4172-a92a-fd3c176534c9" providerId="ADAL" clId="{278F6788-1B38-480F-8F2C-7F3AAA02B5BE}" dt="2023-10-18T02:26:50.051" v="4457" actId="1076"/>
          <ac:spMkLst>
            <pc:docMk/>
            <pc:sldMk cId="2306875265" sldId="338"/>
            <ac:spMk id="10" creationId="{A0B2876F-9066-BB17-71F1-3F472624581B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2306875265" sldId="338"/>
            <ac:picMk id="5" creationId="{96826C1C-E627-67A4-D5C9-A896AF436F24}"/>
          </ac:picMkLst>
        </pc:picChg>
        <pc:picChg chg="mod">
          <ac:chgData name="Rohit Ravikumar" userId="1c3d4399-079e-4172-a92a-fd3c176534c9" providerId="ADAL" clId="{278F6788-1B38-480F-8F2C-7F3AAA02B5BE}" dt="2023-10-18T02:26:39.340" v="4455" actId="1076"/>
          <ac:picMkLst>
            <pc:docMk/>
            <pc:sldMk cId="2306875265" sldId="338"/>
            <ac:picMk id="7" creationId="{3F7141DB-22DF-FD4B-BAFA-ECD0A516B90B}"/>
          </ac:picMkLst>
        </pc:picChg>
      </pc:sldChg>
      <pc:sldChg chg="modSp add">
        <pc:chgData name="Rohit Ravikumar" userId="1c3d4399-079e-4172-a92a-fd3c176534c9" providerId="ADAL" clId="{278F6788-1B38-480F-8F2C-7F3AAA02B5BE}" dt="2023-10-13T05:22:37.328" v="3898"/>
        <pc:sldMkLst>
          <pc:docMk/>
          <pc:sldMk cId="119658800" sldId="339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19658800" sldId="339"/>
            <ac:spMk id="2" creationId="{4490DFE5-8EFD-91BC-7C65-DF125984D434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119658800" sldId="339"/>
            <ac:spMk id="3" creationId="{48A8226A-42B5-B954-79A2-C5C749DB9422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119658800" sldId="339"/>
            <ac:picMk id="5" creationId="{7E766337-B076-D970-FF5D-E371834CA6F0}"/>
          </ac:picMkLst>
        </pc:pic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119658800" sldId="339"/>
            <ac:picMk id="7" creationId="{A33CD22C-887E-3EC5-2C69-6FD5ECE37F12}"/>
          </ac:picMkLst>
        </pc:picChg>
      </pc:sldChg>
      <pc:sldChg chg="modSp add">
        <pc:chgData name="Rohit Ravikumar" userId="1c3d4399-079e-4172-a92a-fd3c176534c9" providerId="ADAL" clId="{278F6788-1B38-480F-8F2C-7F3AAA02B5BE}" dt="2023-10-13T05:22:37.328" v="3898"/>
        <pc:sldMkLst>
          <pc:docMk/>
          <pc:sldMk cId="3039191153" sldId="340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039191153" sldId="340"/>
            <ac:spMk id="2" creationId="{39C42D24-CBC3-6B10-9A45-15E1E96642F1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039191153" sldId="340"/>
            <ac:spMk id="3" creationId="{BDB70974-018E-79CD-5FC2-7B9DC8A953CD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3039191153" sldId="340"/>
            <ac:picMk id="5" creationId="{6B2149FD-E913-2EA7-3B7D-05D73918B73D}"/>
          </ac:picMkLst>
        </pc:picChg>
      </pc:sldChg>
      <pc:sldChg chg="modSp add">
        <pc:chgData name="Rohit Ravikumar" userId="1c3d4399-079e-4172-a92a-fd3c176534c9" providerId="ADAL" clId="{278F6788-1B38-480F-8F2C-7F3AAA02B5BE}" dt="2023-10-13T05:22:37.328" v="3898"/>
        <pc:sldMkLst>
          <pc:docMk/>
          <pc:sldMk cId="4093494269" sldId="341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093494269" sldId="341"/>
            <ac:spMk id="2" creationId="{8F96DDBA-8F58-0DA9-7F04-49D056A2340A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4093494269" sldId="341"/>
            <ac:spMk id="3" creationId="{AA266F20-F39A-C194-2212-DCFC8ACDC13A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4093494269" sldId="341"/>
            <ac:picMk id="5" creationId="{D7AC60D9-7EF7-7238-CA98-DD88E0240948}"/>
          </ac:picMkLst>
        </pc:picChg>
      </pc:sldChg>
      <pc:sldChg chg="modSp add">
        <pc:chgData name="Rohit Ravikumar" userId="1c3d4399-079e-4172-a92a-fd3c176534c9" providerId="ADAL" clId="{278F6788-1B38-480F-8F2C-7F3AAA02B5BE}" dt="2023-10-13T05:22:37.328" v="3898"/>
        <pc:sldMkLst>
          <pc:docMk/>
          <pc:sldMk cId="3887932173" sldId="342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887932173" sldId="342"/>
            <ac:spMk id="2" creationId="{3AB766A9-66B2-32BF-7561-7A1FF452029A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887932173" sldId="342"/>
            <ac:spMk id="3" creationId="{E387E9D9-2076-9A4E-CD4A-76C52E012F56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3887932173" sldId="342"/>
            <ac:picMk id="5" creationId="{D0646288-4B9E-0517-5893-32EE334263E4}"/>
          </ac:picMkLst>
        </pc:picChg>
      </pc:sldChg>
      <pc:sldChg chg="modSp add">
        <pc:chgData name="Rohit Ravikumar" userId="1c3d4399-079e-4172-a92a-fd3c176534c9" providerId="ADAL" clId="{278F6788-1B38-480F-8F2C-7F3AAA02B5BE}" dt="2023-10-13T05:22:37.328" v="3898"/>
        <pc:sldMkLst>
          <pc:docMk/>
          <pc:sldMk cId="2794105845" sldId="343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794105845" sldId="343"/>
            <ac:spMk id="2" creationId="{877F5CCB-7660-2FC9-EEC7-BB288A5821DD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794105845" sldId="343"/>
            <ac:spMk id="3" creationId="{AD52FF6B-C27D-806A-D33E-079DFFF7D376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2794105845" sldId="343"/>
            <ac:picMk id="5" creationId="{BD010751-9433-AF22-61F3-6EEA1E2EF41F}"/>
          </ac:picMkLst>
        </pc:picChg>
      </pc:sldChg>
      <pc:sldChg chg="modSp add">
        <pc:chgData name="Rohit Ravikumar" userId="1c3d4399-079e-4172-a92a-fd3c176534c9" providerId="ADAL" clId="{278F6788-1B38-480F-8F2C-7F3AAA02B5BE}" dt="2023-10-13T05:22:37.328" v="3898"/>
        <pc:sldMkLst>
          <pc:docMk/>
          <pc:sldMk cId="2344073696" sldId="344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344073696" sldId="344"/>
            <ac:spMk id="2" creationId="{665A8B62-F5F5-7CEC-C6EF-7187454ED6F7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2344073696" sldId="344"/>
            <ac:spMk id="3" creationId="{B8D7519F-8C28-F323-D52C-04A21B44ACFE}"/>
          </ac:spMkLst>
        </pc:sp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2344073696" sldId="344"/>
            <ac:picMk id="5" creationId="{8D126634-6677-15DD-748E-5EFA1B28721F}"/>
          </ac:picMkLst>
        </pc:picChg>
        <pc:picChg chg="mod">
          <ac:chgData name="Rohit Ravikumar" userId="1c3d4399-079e-4172-a92a-fd3c176534c9" providerId="ADAL" clId="{278F6788-1B38-480F-8F2C-7F3AAA02B5BE}" dt="2023-10-13T05:22:37.328" v="3898"/>
          <ac:picMkLst>
            <pc:docMk/>
            <pc:sldMk cId="2344073696" sldId="344"/>
            <ac:picMk id="7" creationId="{57489D95-D88C-1122-7EBF-51217A734C7F}"/>
          </ac:picMkLst>
        </pc:picChg>
      </pc:sldChg>
      <pc:sldChg chg="addSp delSp modSp new mod ord">
        <pc:chgData name="Rohit Ravikumar" userId="1c3d4399-079e-4172-a92a-fd3c176534c9" providerId="ADAL" clId="{278F6788-1B38-480F-8F2C-7F3AAA02B5BE}" dt="2023-10-13T05:22:37.328" v="3898"/>
        <pc:sldMkLst>
          <pc:docMk/>
          <pc:sldMk cId="3232721734" sldId="345"/>
        </pc:sld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k cId="3232721734" sldId="345"/>
            <ac:spMk id="2" creationId="{F727AF2D-BA8C-6479-173A-7005CE9E4491}"/>
          </ac:spMkLst>
        </pc:spChg>
        <pc:spChg chg="del">
          <ac:chgData name="Rohit Ravikumar" userId="1c3d4399-079e-4172-a92a-fd3c176534c9" providerId="ADAL" clId="{278F6788-1B38-480F-8F2C-7F3AAA02B5BE}" dt="2023-10-10T18:16:06.185" v="3050" actId="478"/>
          <ac:spMkLst>
            <pc:docMk/>
            <pc:sldMk cId="3232721734" sldId="345"/>
            <ac:spMk id="3" creationId="{24A23E7E-CCC9-E208-69A3-0A5300888E2D}"/>
          </ac:spMkLst>
        </pc:sp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3232721734" sldId="345"/>
            <ac:picMk id="5" creationId="{938A23FF-BC24-66A6-17B1-F1CD229E8CD1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3008789534" sldId="346"/>
        </pc:sldMkLst>
        <pc:spChg chg="del">
          <ac:chgData name="Rohit Ravikumar" userId="1c3d4399-079e-4172-a92a-fd3c176534c9" providerId="ADAL" clId="{278F6788-1B38-480F-8F2C-7F3AAA02B5BE}" dt="2023-10-10T18:18:28.991" v="3058" actId="478"/>
          <ac:spMkLst>
            <pc:docMk/>
            <pc:sldMk cId="3008789534" sldId="346"/>
            <ac:spMk id="2" creationId="{7A9D3D6F-E72C-32C1-BFCA-B09104947EF4}"/>
          </ac:spMkLst>
        </pc:spChg>
        <pc:spChg chg="del">
          <ac:chgData name="Rohit Ravikumar" userId="1c3d4399-079e-4172-a92a-fd3c176534c9" providerId="ADAL" clId="{278F6788-1B38-480F-8F2C-7F3AAA02B5BE}" dt="2023-10-10T18:18:27.394" v="3057" actId="478"/>
          <ac:spMkLst>
            <pc:docMk/>
            <pc:sldMk cId="3008789534" sldId="346"/>
            <ac:spMk id="3" creationId="{596EAFD6-17B6-D154-89F2-A040E9C4C7E0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008789534" sldId="346"/>
            <ac:spMk id="16" creationId="{8D3BE5DA-957F-3141-FE5B-70D79F0E60F0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3008789534" sldId="346"/>
            <ac:spMk id="20" creationId="{D2AFD9EE-6CC3-57D5-2C8D-46D85EA6473E}"/>
          </ac:spMkLst>
        </pc:sp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3008789534" sldId="346"/>
            <ac:picMk id="3" creationId="{999576B2-1D58-16F8-F450-09BBDF87744A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3008789534" sldId="346"/>
            <ac:picMk id="5" creationId="{0A781D48-5F62-F33F-F360-42049FB2BA92}"/>
          </ac:picMkLst>
        </pc:picChg>
        <pc:picChg chg="add del mod modCrop">
          <ac:chgData name="Rohit Ravikumar" userId="1c3d4399-079e-4172-a92a-fd3c176534c9" providerId="ADAL" clId="{278F6788-1B38-480F-8F2C-7F3AAA02B5BE}" dt="2023-10-10T18:25:30.609" v="3063" actId="478"/>
          <ac:picMkLst>
            <pc:docMk/>
            <pc:sldMk cId="3008789534" sldId="346"/>
            <ac:picMk id="5" creationId="{8BDD1282-D52B-4AAB-EC5F-737F27A40175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3008789534" sldId="346"/>
            <ac:picMk id="7" creationId="{ABF0044D-1A58-2745-7684-8432EB8F603F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3008789534" sldId="346"/>
            <ac:picMk id="8" creationId="{4E2097B8-3788-EE06-FC82-C3D1CB491BEE}"/>
          </ac:picMkLst>
        </pc:picChg>
        <pc:picChg chg="add del mod modCrop">
          <ac:chgData name="Rohit Ravikumar" userId="1c3d4399-079e-4172-a92a-fd3c176534c9" providerId="ADAL" clId="{278F6788-1B38-480F-8F2C-7F3AAA02B5BE}" dt="2023-10-10T18:39:33.178" v="3079" actId="478"/>
          <ac:picMkLst>
            <pc:docMk/>
            <pc:sldMk cId="3008789534" sldId="346"/>
            <ac:picMk id="9" creationId="{EF90FAE3-B595-A754-BDC8-E98C082524FE}"/>
          </ac:picMkLst>
        </pc:picChg>
        <pc:picChg chg="add del mod modCrop">
          <ac:chgData name="Rohit Ravikumar" userId="1c3d4399-079e-4172-a92a-fd3c176534c9" providerId="ADAL" clId="{278F6788-1B38-480F-8F2C-7F3AAA02B5BE}" dt="2023-10-13T03:10:46.921" v="3158" actId="478"/>
          <ac:picMkLst>
            <pc:docMk/>
            <pc:sldMk cId="3008789534" sldId="346"/>
            <ac:picMk id="10" creationId="{5B9A1E33-2FAB-E3E6-061A-57ED8A4A99A6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3008789534" sldId="346"/>
            <ac:picMk id="11" creationId="{C02F894B-7161-BD8D-6E8F-71A9D0B9A877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3008789534" sldId="346"/>
            <ac:picMk id="13" creationId="{5623736B-850F-8B18-5CD2-100827D13456}"/>
          </ac:picMkLst>
        </pc:picChg>
        <pc:picChg chg="add del mod modCrop">
          <ac:chgData name="Rohit Ravikumar" userId="1c3d4399-079e-4172-a92a-fd3c176534c9" providerId="ADAL" clId="{278F6788-1B38-480F-8F2C-7F3AAA02B5BE}" dt="2023-10-10T18:52:23.460" v="3101" actId="478"/>
          <ac:picMkLst>
            <pc:docMk/>
            <pc:sldMk cId="3008789534" sldId="346"/>
            <ac:picMk id="13" creationId="{ABAE2663-96A9-EAB3-4AA9-70FC19932093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3008789534" sldId="346"/>
            <ac:picMk id="15" creationId="{1BFE984B-0C70-5C6A-5CF9-398CA5040328}"/>
          </ac:picMkLst>
        </pc:picChg>
        <pc:picChg chg="add del mod modCrop">
          <ac:chgData name="Rohit Ravikumar" userId="1c3d4399-079e-4172-a92a-fd3c176534c9" providerId="ADAL" clId="{278F6788-1B38-480F-8F2C-7F3AAA02B5BE}" dt="2023-10-10T18:52:41.253" v="3110" actId="478"/>
          <ac:picMkLst>
            <pc:docMk/>
            <pc:sldMk cId="3008789534" sldId="346"/>
            <ac:picMk id="15" creationId="{3B869940-3D05-FB76-1F5D-0A6ADAA292F6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3008789534" sldId="346"/>
            <ac:picMk id="17" creationId="{0932BAF8-BBBF-6AF0-943A-73400BFB6F5B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3008789534" sldId="346"/>
            <ac:picMk id="19" creationId="{7018E395-5906-5285-B804-ABFA3E18C512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3T05:22:37.328" v="3898"/>
        <pc:sldMkLst>
          <pc:docMk/>
          <pc:sldMk cId="4080256760" sldId="347"/>
        </pc:sldMkLst>
        <pc:spChg chg="del mod">
          <ac:chgData name="Rohit Ravikumar" userId="1c3d4399-079e-4172-a92a-fd3c176534c9" providerId="ADAL" clId="{278F6788-1B38-480F-8F2C-7F3AAA02B5BE}" dt="2023-10-13T03:15:21.657" v="3198" actId="478"/>
          <ac:spMkLst>
            <pc:docMk/>
            <pc:sldMk cId="4080256760" sldId="347"/>
            <ac:spMk id="2" creationId="{6EF950CD-DE7F-3522-E5C2-7B8ADED6AD1B}"/>
          </ac:spMkLst>
        </pc:spChg>
        <pc:spChg chg="del">
          <ac:chgData name="Rohit Ravikumar" userId="1c3d4399-079e-4172-a92a-fd3c176534c9" providerId="ADAL" clId="{278F6788-1B38-480F-8F2C-7F3AAA02B5BE}" dt="2023-10-13T03:14:14.699" v="3189" actId="478"/>
          <ac:spMkLst>
            <pc:docMk/>
            <pc:sldMk cId="4080256760" sldId="347"/>
            <ac:spMk id="3" creationId="{CA0ED758-4F85-0D36-C04C-FBDB8D66156E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080256760" sldId="347"/>
            <ac:spMk id="14" creationId="{9B030A12-C4BC-C0B1-54D5-C0991A927E87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080256760" sldId="347"/>
            <ac:spMk id="15" creationId="{271092D4-2DBC-F4A9-1F84-39AABE9D68C1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080256760" sldId="347"/>
            <ac:spMk id="16" creationId="{75428AA3-4DDF-979C-4CF1-8728345B38F3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080256760" sldId="347"/>
            <ac:spMk id="17" creationId="{2B4621A0-8CA7-28C0-F3B4-8AF746042071}"/>
          </ac:spMkLst>
        </pc:spChg>
        <pc:spChg chg="add del mod">
          <ac:chgData name="Rohit Ravikumar" userId="1c3d4399-079e-4172-a92a-fd3c176534c9" providerId="ADAL" clId="{278F6788-1B38-480F-8F2C-7F3AAA02B5BE}" dt="2023-10-13T05:22:37.328" v="3898"/>
          <ac:spMkLst>
            <pc:docMk/>
            <pc:sldMk cId="4080256760" sldId="347"/>
            <ac:spMk id="18" creationId="{9952422C-99F9-5220-922A-41F6AEABBA77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080256760" sldId="347"/>
            <ac:spMk id="19" creationId="{4D0F4648-B0B9-86D8-166A-BE01FE8982DC}"/>
          </ac:spMkLst>
        </pc:spChg>
        <pc:spChg chg="add del mod">
          <ac:chgData name="Rohit Ravikumar" userId="1c3d4399-079e-4172-a92a-fd3c176534c9" providerId="ADAL" clId="{278F6788-1B38-480F-8F2C-7F3AAA02B5BE}" dt="2023-10-13T03:24:37.761" v="3413" actId="478"/>
          <ac:spMkLst>
            <pc:docMk/>
            <pc:sldMk cId="4080256760" sldId="347"/>
            <ac:spMk id="20" creationId="{11677203-996B-2215-AD78-8B8213728D3D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080256760" sldId="347"/>
            <ac:spMk id="21" creationId="{6B894041-9241-194D-73D3-36086A0982BA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080256760" sldId="347"/>
            <ac:spMk id="22" creationId="{23BF77EC-19F1-2459-833A-67CC7D4BBCB1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4080256760" sldId="347"/>
            <ac:spMk id="23" creationId="{B1F3D144-0EB0-4C32-A91A-8D27E1BADDD0}"/>
          </ac:spMkLst>
        </pc:spChg>
        <pc:graphicFrameChg chg="add mod modGraphic">
          <ac:chgData name="Rohit Ravikumar" userId="1c3d4399-079e-4172-a92a-fd3c176534c9" providerId="ADAL" clId="{278F6788-1B38-480F-8F2C-7F3AAA02B5BE}" dt="2023-10-13T05:22:37.328" v="3898"/>
          <ac:graphicFrameMkLst>
            <pc:docMk/>
            <pc:sldMk cId="4080256760" sldId="347"/>
            <ac:graphicFrameMk id="4" creationId="{B6779A41-BEC8-F667-CFA4-5F9D6F802662}"/>
          </ac:graphicFrameMkLst>
        </pc:graphicFrame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4080256760" sldId="347"/>
            <ac:picMk id="5" creationId="{DD6DC399-1690-DB56-35DC-7CB878AAE747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4080256760" sldId="347"/>
            <ac:picMk id="6" creationId="{7265B18E-5E31-EA03-FD3A-DDE86B384201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4080256760" sldId="347"/>
            <ac:picMk id="7" creationId="{845E737F-62FA-9C38-E3BF-31FB74966A1B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4080256760" sldId="347"/>
            <ac:picMk id="8" creationId="{284E9B8A-CEB4-F753-2F3E-ED5F91D40515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4080256760" sldId="347"/>
            <ac:picMk id="9" creationId="{2DEACF79-9B67-CF9C-B72E-092B6F557C93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4080256760" sldId="347"/>
            <ac:picMk id="10" creationId="{CC72165D-71FF-E4FE-371A-FD63B3A51E3D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4080256760" sldId="347"/>
            <ac:picMk id="11" creationId="{0F707D8C-CF75-FA75-D31C-B7B83D07D99C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4080256760" sldId="347"/>
            <ac:picMk id="12" creationId="{199DCD5D-FF97-6980-D164-10A9BFC9CBAA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4080256760" sldId="347"/>
            <ac:picMk id="13" creationId="{4B9BDA12-7FE3-6293-7BB2-F66DF214628C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5T02:55:45.019" v="4128" actId="15"/>
        <pc:sldMkLst>
          <pc:docMk/>
          <pc:sldMk cId="243803882" sldId="348"/>
        </pc:sldMkLst>
        <pc:spChg chg="del">
          <ac:chgData name="Rohit Ravikumar" userId="1c3d4399-079e-4172-a92a-fd3c176534c9" providerId="ADAL" clId="{278F6788-1B38-480F-8F2C-7F3AAA02B5BE}" dt="2023-10-13T04:44:20.132" v="3447" actId="478"/>
          <ac:spMkLst>
            <pc:docMk/>
            <pc:sldMk cId="243803882" sldId="348"/>
            <ac:spMk id="2" creationId="{F762714A-6833-0242-9A68-97C06F130B48}"/>
          </ac:spMkLst>
        </pc:spChg>
        <pc:spChg chg="del">
          <ac:chgData name="Rohit Ravikumar" userId="1c3d4399-079e-4172-a92a-fd3c176534c9" providerId="ADAL" clId="{278F6788-1B38-480F-8F2C-7F3AAA02B5BE}" dt="2023-10-13T04:44:21.768" v="3448" actId="478"/>
          <ac:spMkLst>
            <pc:docMk/>
            <pc:sldMk cId="243803882" sldId="348"/>
            <ac:spMk id="3" creationId="{8E15FDFA-31EB-7248-9AE6-79C98E5613CC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43803882" sldId="348"/>
            <ac:spMk id="29" creationId="{A6774077-5F9D-84AC-DF5E-B406B42A496F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43803882" sldId="348"/>
            <ac:spMk id="30" creationId="{FCB2CE75-7D23-D1FD-14DC-9818046C6C6C}"/>
          </ac:spMkLst>
        </pc:spChg>
        <pc:spChg chg="add mod">
          <ac:chgData name="Rohit Ravikumar" userId="1c3d4399-079e-4172-a92a-fd3c176534c9" providerId="ADAL" clId="{278F6788-1B38-480F-8F2C-7F3AAA02B5BE}" dt="2023-10-15T02:55:45.019" v="4128" actId="15"/>
          <ac:spMkLst>
            <pc:docMk/>
            <pc:sldMk cId="243803882" sldId="348"/>
            <ac:spMk id="31" creationId="{F02FF50C-7C2F-61F9-EEAE-4E3F58165D2E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43803882" sldId="348"/>
            <ac:spMk id="32" creationId="{0AFFFE10-97ED-5A37-DE60-79CF49A16178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43803882" sldId="348"/>
            <ac:spMk id="33" creationId="{FBEF1175-1F94-71D8-D60C-B095BBEC746A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43803882" sldId="348"/>
            <ac:spMk id="34" creationId="{2619B5B9-C56F-F1AC-16D1-9ACBE445C68A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43803882" sldId="348"/>
            <ac:spMk id="35" creationId="{65A5FAD4-C1DA-E062-781D-2FF0347212C2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43803882" sldId="348"/>
            <ac:spMk id="36" creationId="{00938B6A-90E0-9C7F-DCCD-0285ACDB3926}"/>
          </ac:spMkLst>
        </pc:spChg>
        <pc:spChg chg="add mod">
          <ac:chgData name="Rohit Ravikumar" userId="1c3d4399-079e-4172-a92a-fd3c176534c9" providerId="ADAL" clId="{278F6788-1B38-480F-8F2C-7F3AAA02B5BE}" dt="2023-10-15T02:54:23.303" v="4127" actId="1076"/>
          <ac:spMkLst>
            <pc:docMk/>
            <pc:sldMk cId="243803882" sldId="348"/>
            <ac:spMk id="37" creationId="{0D559CC1-6272-653B-6706-75D15E1B31A2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43803882" sldId="348"/>
            <ac:spMk id="38" creationId="{086846D0-EA4F-B91D-B48B-E880180C90BB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43803882" sldId="348"/>
            <ac:spMk id="39" creationId="{52181E2E-263B-E0CE-1932-E34EECC6C860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243803882" sldId="348"/>
            <ac:spMk id="40" creationId="{5B901587-1D7B-C5EB-17DF-1E1CE64BCAC4}"/>
          </ac:spMkLst>
        </pc:spChg>
        <pc:graphicFrameChg chg="add mod modGraphic">
          <ac:chgData name="Rohit Ravikumar" userId="1c3d4399-079e-4172-a92a-fd3c176534c9" providerId="ADAL" clId="{278F6788-1B38-480F-8F2C-7F3AAA02B5BE}" dt="2023-10-13T05:22:37.328" v="3898"/>
          <ac:graphicFrameMkLst>
            <pc:docMk/>
            <pc:sldMk cId="243803882" sldId="348"/>
            <ac:graphicFrameMk id="4" creationId="{5A32AC8D-915F-EE20-9E52-60BDD5E6CD51}"/>
          </ac:graphicFrameMkLst>
        </pc:graphicFrame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243803882" sldId="348"/>
            <ac:picMk id="6" creationId="{E760014B-7765-D590-D5F8-82B28B8CCDA5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243803882" sldId="348"/>
            <ac:picMk id="8" creationId="{F633FDA6-C2DE-CF60-A48D-CE62BF8CE2EB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243803882" sldId="348"/>
            <ac:picMk id="10" creationId="{354649D1-D0A6-9DBF-FCC7-72D64500D14F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243803882" sldId="348"/>
            <ac:picMk id="12" creationId="{F5351427-6BB7-D5B5-19AD-F468198DB1ED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243803882" sldId="348"/>
            <ac:picMk id="14" creationId="{BDE5A59C-C703-9D37-5EDF-2D028498F259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243803882" sldId="348"/>
            <ac:picMk id="16" creationId="{8CA9D4CF-7F99-FDEF-6527-417733F34BEC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243803882" sldId="348"/>
            <ac:picMk id="18" creationId="{EAD16F9A-2F04-F07A-1E8E-56B04253D8F7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243803882" sldId="348"/>
            <ac:picMk id="20" creationId="{167FACB6-6762-EC85-3250-E765A11B4BE9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243803882" sldId="348"/>
            <ac:picMk id="22" creationId="{4AD5DCCE-DA52-828F-F64D-AD4FE9A84B59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243803882" sldId="348"/>
            <ac:picMk id="24" creationId="{6C726155-D804-E967-7B0B-D08D7CC57C2B}"/>
          </ac:picMkLst>
        </pc:picChg>
        <pc:picChg chg="add del">
          <ac:chgData name="Rohit Ravikumar" userId="1c3d4399-079e-4172-a92a-fd3c176534c9" providerId="ADAL" clId="{278F6788-1B38-480F-8F2C-7F3AAA02B5BE}" dt="2023-10-13T04:57:07.184" v="3550" actId="22"/>
          <ac:picMkLst>
            <pc:docMk/>
            <pc:sldMk cId="243803882" sldId="348"/>
            <ac:picMk id="26" creationId="{EB0A6E49-D3DF-FD84-06DF-C0E30DF9E4EB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43803882" sldId="348"/>
            <ac:picMk id="27" creationId="{B40C7836-7C34-4B98-7214-BDF45A1639DB}"/>
          </ac:picMkLst>
        </pc:picChg>
        <pc:picChg chg="add mod">
          <ac:chgData name="Rohit Ravikumar" userId="1c3d4399-079e-4172-a92a-fd3c176534c9" providerId="ADAL" clId="{278F6788-1B38-480F-8F2C-7F3AAA02B5BE}" dt="2023-10-13T05:22:37.328" v="3898"/>
          <ac:picMkLst>
            <pc:docMk/>
            <pc:sldMk cId="243803882" sldId="348"/>
            <ac:picMk id="28" creationId="{B2EFCD7C-A42F-D592-4D9A-83B8782C1CEE}"/>
          </ac:picMkLst>
        </pc:picChg>
      </pc:sldChg>
      <pc:sldChg chg="addSp delSp modSp add mod">
        <pc:chgData name="Rohit Ravikumar" userId="1c3d4399-079e-4172-a92a-fd3c176534c9" providerId="ADAL" clId="{278F6788-1B38-480F-8F2C-7F3AAA02B5BE}" dt="2023-10-13T05:22:37.328" v="3898"/>
        <pc:sldMkLst>
          <pc:docMk/>
          <pc:sldMk cId="1759090697" sldId="349"/>
        </pc:sldMkLst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759090697" sldId="349"/>
            <ac:spMk id="9" creationId="{E9130DE9-0A58-A48A-AF54-888C32A62CE8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759090697" sldId="349"/>
            <ac:spMk id="11" creationId="{C18F76D0-CE6D-7A45-807F-E5354A60D159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759090697" sldId="349"/>
            <ac:spMk id="21" creationId="{5BF6815C-A4F1-6974-94FD-807569DDE8A8}"/>
          </ac:spMkLst>
        </pc:spChg>
        <pc:spChg chg="add mod">
          <ac:chgData name="Rohit Ravikumar" userId="1c3d4399-079e-4172-a92a-fd3c176534c9" providerId="ADAL" clId="{278F6788-1B38-480F-8F2C-7F3AAA02B5BE}" dt="2023-10-13T05:22:37.328" v="3898"/>
          <ac:spMkLst>
            <pc:docMk/>
            <pc:sldMk cId="1759090697" sldId="349"/>
            <ac:spMk id="23" creationId="{848B287B-FE84-7064-3EAA-5A13073F560F}"/>
          </ac:spMkLst>
        </pc:spChg>
        <pc:graphicFrameChg chg="mod modGraphic">
          <ac:chgData name="Rohit Ravikumar" userId="1c3d4399-079e-4172-a92a-fd3c176534c9" providerId="ADAL" clId="{278F6788-1B38-480F-8F2C-7F3AAA02B5BE}" dt="2023-10-13T05:22:37.328" v="3898"/>
          <ac:graphicFrameMkLst>
            <pc:docMk/>
            <pc:sldMk cId="1759090697" sldId="349"/>
            <ac:graphicFrameMk id="4" creationId="{5A32AC8D-915F-EE20-9E52-60BDD5E6CD51}"/>
          </ac:graphicFrameMkLst>
        </pc:graphicFrame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759090697" sldId="349"/>
            <ac:picMk id="3" creationId="{284AD987-B2AA-13F2-95F7-2D9C1993DADA}"/>
          </ac:picMkLst>
        </pc:picChg>
        <pc:picChg chg="del">
          <ac:chgData name="Rohit Ravikumar" userId="1c3d4399-079e-4172-a92a-fd3c176534c9" providerId="ADAL" clId="{278F6788-1B38-480F-8F2C-7F3AAA02B5BE}" dt="2023-10-13T04:57:39.739" v="3556" actId="478"/>
          <ac:picMkLst>
            <pc:docMk/>
            <pc:sldMk cId="1759090697" sldId="349"/>
            <ac:picMk id="6" creationId="{E760014B-7765-D590-D5F8-82B28B8CCDA5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759090697" sldId="349"/>
            <ac:picMk id="7" creationId="{A324568E-A589-B520-9838-28B10F5AAAFD}"/>
          </ac:picMkLst>
        </pc:picChg>
        <pc:picChg chg="del">
          <ac:chgData name="Rohit Ravikumar" userId="1c3d4399-079e-4172-a92a-fd3c176534c9" providerId="ADAL" clId="{278F6788-1B38-480F-8F2C-7F3AAA02B5BE}" dt="2023-10-13T04:57:40.356" v="3557" actId="478"/>
          <ac:picMkLst>
            <pc:docMk/>
            <pc:sldMk cId="1759090697" sldId="349"/>
            <ac:picMk id="8" creationId="{F633FDA6-C2DE-CF60-A48D-CE62BF8CE2EB}"/>
          </ac:picMkLst>
        </pc:picChg>
        <pc:picChg chg="del">
          <ac:chgData name="Rohit Ravikumar" userId="1c3d4399-079e-4172-a92a-fd3c176534c9" providerId="ADAL" clId="{278F6788-1B38-480F-8F2C-7F3AAA02B5BE}" dt="2023-10-13T04:57:40.941" v="3558" actId="478"/>
          <ac:picMkLst>
            <pc:docMk/>
            <pc:sldMk cId="1759090697" sldId="349"/>
            <ac:picMk id="10" creationId="{354649D1-D0A6-9DBF-FCC7-72D64500D14F}"/>
          </ac:picMkLst>
        </pc:picChg>
        <pc:picChg chg="del">
          <ac:chgData name="Rohit Ravikumar" userId="1c3d4399-079e-4172-a92a-fd3c176534c9" providerId="ADAL" clId="{278F6788-1B38-480F-8F2C-7F3AAA02B5BE}" dt="2023-10-13T04:57:41.534" v="3559" actId="478"/>
          <ac:picMkLst>
            <pc:docMk/>
            <pc:sldMk cId="1759090697" sldId="349"/>
            <ac:picMk id="12" creationId="{F5351427-6BB7-D5B5-19AD-F468198DB1ED}"/>
          </ac:picMkLst>
        </pc:picChg>
        <pc:picChg chg="del">
          <ac:chgData name="Rohit Ravikumar" userId="1c3d4399-079e-4172-a92a-fd3c176534c9" providerId="ADAL" clId="{278F6788-1B38-480F-8F2C-7F3AAA02B5BE}" dt="2023-10-13T04:57:42.329" v="3560" actId="478"/>
          <ac:picMkLst>
            <pc:docMk/>
            <pc:sldMk cId="1759090697" sldId="349"/>
            <ac:picMk id="14" creationId="{BDE5A59C-C703-9D37-5EDF-2D028498F259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759090697" sldId="349"/>
            <ac:picMk id="15" creationId="{91D607E2-CAD3-5D5C-A3E3-7FB7D5712B3B}"/>
          </ac:picMkLst>
        </pc:picChg>
        <pc:picChg chg="del">
          <ac:chgData name="Rohit Ravikumar" userId="1c3d4399-079e-4172-a92a-fd3c176534c9" providerId="ADAL" clId="{278F6788-1B38-480F-8F2C-7F3AAA02B5BE}" dt="2023-10-13T04:57:42.981" v="3561" actId="478"/>
          <ac:picMkLst>
            <pc:docMk/>
            <pc:sldMk cId="1759090697" sldId="349"/>
            <ac:picMk id="16" creationId="{8CA9D4CF-7F99-FDEF-6527-417733F34BEC}"/>
          </ac:picMkLst>
        </pc:picChg>
        <pc:picChg chg="del">
          <ac:chgData name="Rohit Ravikumar" userId="1c3d4399-079e-4172-a92a-fd3c176534c9" providerId="ADAL" clId="{278F6788-1B38-480F-8F2C-7F3AAA02B5BE}" dt="2023-10-13T04:57:43.971" v="3562" actId="478"/>
          <ac:picMkLst>
            <pc:docMk/>
            <pc:sldMk cId="1759090697" sldId="349"/>
            <ac:picMk id="18" creationId="{EAD16F9A-2F04-F07A-1E8E-56B04253D8F7}"/>
          </ac:picMkLst>
        </pc:picChg>
        <pc:picChg chg="add mod modCrop">
          <ac:chgData name="Rohit Ravikumar" userId="1c3d4399-079e-4172-a92a-fd3c176534c9" providerId="ADAL" clId="{278F6788-1B38-480F-8F2C-7F3AAA02B5BE}" dt="2023-10-13T05:22:37.328" v="3898"/>
          <ac:picMkLst>
            <pc:docMk/>
            <pc:sldMk cId="1759090697" sldId="349"/>
            <ac:picMk id="19" creationId="{87977FBB-230F-04F6-CA3C-BBFE74BEE21C}"/>
          </ac:picMkLst>
        </pc:picChg>
        <pc:picChg chg="del">
          <ac:chgData name="Rohit Ravikumar" userId="1c3d4399-079e-4172-a92a-fd3c176534c9" providerId="ADAL" clId="{278F6788-1B38-480F-8F2C-7F3AAA02B5BE}" dt="2023-10-13T04:57:44.565" v="3563" actId="478"/>
          <ac:picMkLst>
            <pc:docMk/>
            <pc:sldMk cId="1759090697" sldId="349"/>
            <ac:picMk id="20" creationId="{167FACB6-6762-EC85-3250-E765A11B4BE9}"/>
          </ac:picMkLst>
        </pc:picChg>
        <pc:picChg chg="del">
          <ac:chgData name="Rohit Ravikumar" userId="1c3d4399-079e-4172-a92a-fd3c176534c9" providerId="ADAL" clId="{278F6788-1B38-480F-8F2C-7F3AAA02B5BE}" dt="2023-10-13T04:57:45.152" v="3564" actId="478"/>
          <ac:picMkLst>
            <pc:docMk/>
            <pc:sldMk cId="1759090697" sldId="349"/>
            <ac:picMk id="22" creationId="{4AD5DCCE-DA52-828F-F64D-AD4FE9A84B59}"/>
          </ac:picMkLst>
        </pc:picChg>
        <pc:picChg chg="del">
          <ac:chgData name="Rohit Ravikumar" userId="1c3d4399-079e-4172-a92a-fd3c176534c9" providerId="ADAL" clId="{278F6788-1B38-480F-8F2C-7F3AAA02B5BE}" dt="2023-10-13T04:57:45.685" v="3565" actId="478"/>
          <ac:picMkLst>
            <pc:docMk/>
            <pc:sldMk cId="1759090697" sldId="349"/>
            <ac:picMk id="24" creationId="{6C726155-D804-E967-7B0B-D08D7CC57C2B}"/>
          </ac:picMkLst>
        </pc:picChg>
        <pc:picChg chg="del">
          <ac:chgData name="Rohit Ravikumar" userId="1c3d4399-079e-4172-a92a-fd3c176534c9" providerId="ADAL" clId="{278F6788-1B38-480F-8F2C-7F3AAA02B5BE}" dt="2023-10-13T04:57:46.279" v="3566" actId="478"/>
          <ac:picMkLst>
            <pc:docMk/>
            <pc:sldMk cId="1759090697" sldId="349"/>
            <ac:picMk id="27" creationId="{B40C7836-7C34-4B98-7214-BDF45A1639DB}"/>
          </ac:picMkLst>
        </pc:picChg>
        <pc:picChg chg="del">
          <ac:chgData name="Rohit Ravikumar" userId="1c3d4399-079e-4172-a92a-fd3c176534c9" providerId="ADAL" clId="{278F6788-1B38-480F-8F2C-7F3AAA02B5BE}" dt="2023-10-13T04:57:46.936" v="3567" actId="478"/>
          <ac:picMkLst>
            <pc:docMk/>
            <pc:sldMk cId="1759090697" sldId="349"/>
            <ac:picMk id="28" creationId="{B2EFCD7C-A42F-D592-4D9A-83B8782C1CEE}"/>
          </ac:picMkLst>
        </pc:picChg>
      </pc:sldChg>
      <pc:sldChg chg="new del">
        <pc:chgData name="Rohit Ravikumar" userId="1c3d4399-079e-4172-a92a-fd3c176534c9" providerId="ADAL" clId="{278F6788-1B38-480F-8F2C-7F3AAA02B5BE}" dt="2023-10-13T05:24:24.990" v="3901" actId="47"/>
        <pc:sldMkLst>
          <pc:docMk/>
          <pc:sldMk cId="2990154566" sldId="350"/>
        </pc:sldMkLst>
      </pc:sldChg>
      <pc:sldChg chg="modSp add mod">
        <pc:chgData name="Rohit Ravikumar" userId="1c3d4399-079e-4172-a92a-fd3c176534c9" providerId="ADAL" clId="{278F6788-1B38-480F-8F2C-7F3AAA02B5BE}" dt="2023-10-13T05:25:29.681" v="3910" actId="1076"/>
        <pc:sldMkLst>
          <pc:docMk/>
          <pc:sldMk cId="462074883" sldId="351"/>
        </pc:sldMkLst>
        <pc:graphicFrameChg chg="mod modGraphic">
          <ac:chgData name="Rohit Ravikumar" userId="1c3d4399-079e-4172-a92a-fd3c176534c9" providerId="ADAL" clId="{278F6788-1B38-480F-8F2C-7F3AAA02B5BE}" dt="2023-10-13T05:25:16.947" v="3907" actId="14100"/>
          <ac:graphicFrameMkLst>
            <pc:docMk/>
            <pc:sldMk cId="462074883" sldId="351"/>
            <ac:graphicFrameMk id="4" creationId="{5A32AC8D-915F-EE20-9E52-60BDD5E6CD51}"/>
          </ac:graphicFrameMkLst>
        </pc:graphicFrameChg>
        <pc:picChg chg="mod">
          <ac:chgData name="Rohit Ravikumar" userId="1c3d4399-079e-4172-a92a-fd3c176534c9" providerId="ADAL" clId="{278F6788-1B38-480F-8F2C-7F3AAA02B5BE}" dt="2023-10-13T05:25:20.788" v="3908" actId="14100"/>
          <ac:picMkLst>
            <pc:docMk/>
            <pc:sldMk cId="462074883" sldId="351"/>
            <ac:picMk id="6" creationId="{E760014B-7765-D590-D5F8-82B28B8CCDA5}"/>
          </ac:picMkLst>
        </pc:picChg>
        <pc:picChg chg="mod">
          <ac:chgData name="Rohit Ravikumar" userId="1c3d4399-079e-4172-a92a-fd3c176534c9" providerId="ADAL" clId="{278F6788-1B38-480F-8F2C-7F3AAA02B5BE}" dt="2023-10-13T05:25:29.681" v="3910" actId="1076"/>
          <ac:picMkLst>
            <pc:docMk/>
            <pc:sldMk cId="462074883" sldId="351"/>
            <ac:picMk id="8" creationId="{F633FDA6-C2DE-CF60-A48D-CE62BF8CE2EB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5T03:51:43.348" v="4250" actId="13926"/>
        <pc:sldMkLst>
          <pc:docMk/>
          <pc:sldMk cId="3996256585" sldId="352"/>
        </pc:sldMkLst>
        <pc:spChg chg="mod">
          <ac:chgData name="Rohit Ravikumar" userId="1c3d4399-079e-4172-a92a-fd3c176534c9" providerId="ADAL" clId="{278F6788-1B38-480F-8F2C-7F3AAA02B5BE}" dt="2023-10-15T01:11:30.226" v="3944" actId="1076"/>
          <ac:spMkLst>
            <pc:docMk/>
            <pc:sldMk cId="3996256585" sldId="352"/>
            <ac:spMk id="2" creationId="{2A837CE6-C597-7256-8DCD-DDC59853178B}"/>
          </ac:spMkLst>
        </pc:spChg>
        <pc:spChg chg="del">
          <ac:chgData name="Rohit Ravikumar" userId="1c3d4399-079e-4172-a92a-fd3c176534c9" providerId="ADAL" clId="{278F6788-1B38-480F-8F2C-7F3AAA02B5BE}" dt="2023-10-15T01:11:32.855" v="3945" actId="478"/>
          <ac:spMkLst>
            <pc:docMk/>
            <pc:sldMk cId="3996256585" sldId="352"/>
            <ac:spMk id="3" creationId="{E3C48717-8304-2F61-FDE2-35D984FEAF78}"/>
          </ac:spMkLst>
        </pc:spChg>
        <pc:spChg chg="add mod">
          <ac:chgData name="Rohit Ravikumar" userId="1c3d4399-079e-4172-a92a-fd3c176534c9" providerId="ADAL" clId="{278F6788-1B38-480F-8F2C-7F3AAA02B5BE}" dt="2023-10-15T03:51:43.348" v="4250" actId="13926"/>
          <ac:spMkLst>
            <pc:docMk/>
            <pc:sldMk cId="3996256585" sldId="352"/>
            <ac:spMk id="4" creationId="{F52A9D26-86C8-4080-8716-4A5BD41072F6}"/>
          </ac:spMkLst>
        </pc:spChg>
      </pc:sldChg>
      <pc:sldChg chg="addSp delSp modSp new mod">
        <pc:chgData name="Rohit Ravikumar" userId="1c3d4399-079e-4172-a92a-fd3c176534c9" providerId="ADAL" clId="{278F6788-1B38-480F-8F2C-7F3AAA02B5BE}" dt="2023-10-15T03:20:14.487" v="4239" actId="1076"/>
        <pc:sldMkLst>
          <pc:docMk/>
          <pc:sldMk cId="141332" sldId="353"/>
        </pc:sldMkLst>
        <pc:spChg chg="del">
          <ac:chgData name="Rohit Ravikumar" userId="1c3d4399-079e-4172-a92a-fd3c176534c9" providerId="ADAL" clId="{278F6788-1B38-480F-8F2C-7F3AAA02B5BE}" dt="2023-10-15T03:13:01.993" v="4131" actId="478"/>
          <ac:spMkLst>
            <pc:docMk/>
            <pc:sldMk cId="141332" sldId="353"/>
            <ac:spMk id="2" creationId="{5F3ABC7C-C607-9BE9-2C07-F169A1C58C5D}"/>
          </ac:spMkLst>
        </pc:spChg>
        <pc:spChg chg="del">
          <ac:chgData name="Rohit Ravikumar" userId="1c3d4399-079e-4172-a92a-fd3c176534c9" providerId="ADAL" clId="{278F6788-1B38-480F-8F2C-7F3AAA02B5BE}" dt="2023-10-15T03:13:00.830" v="4130" actId="478"/>
          <ac:spMkLst>
            <pc:docMk/>
            <pc:sldMk cId="141332" sldId="353"/>
            <ac:spMk id="3" creationId="{D784E84C-E08B-52A9-9C07-4B37DE677764}"/>
          </ac:spMkLst>
        </pc:spChg>
        <pc:picChg chg="add mod modCrop">
          <ac:chgData name="Rohit Ravikumar" userId="1c3d4399-079e-4172-a92a-fd3c176534c9" providerId="ADAL" clId="{278F6788-1B38-480F-8F2C-7F3AAA02B5BE}" dt="2023-10-15T03:15:15.539" v="4163" actId="1076"/>
          <ac:picMkLst>
            <pc:docMk/>
            <pc:sldMk cId="141332" sldId="353"/>
            <ac:picMk id="5" creationId="{FD8E0E68-6C97-96E1-6C9E-BF4A93F88066}"/>
          </ac:picMkLst>
        </pc:picChg>
        <pc:picChg chg="add mod modCrop">
          <ac:chgData name="Rohit Ravikumar" userId="1c3d4399-079e-4172-a92a-fd3c176534c9" providerId="ADAL" clId="{278F6788-1B38-480F-8F2C-7F3AAA02B5BE}" dt="2023-10-15T03:15:16.629" v="4164" actId="1076"/>
          <ac:picMkLst>
            <pc:docMk/>
            <pc:sldMk cId="141332" sldId="353"/>
            <ac:picMk id="7" creationId="{E4E3D686-9029-0B81-1CFB-61347BABC9EA}"/>
          </ac:picMkLst>
        </pc:picChg>
        <pc:picChg chg="add mod modCrop">
          <ac:chgData name="Rohit Ravikumar" userId="1c3d4399-079e-4172-a92a-fd3c176534c9" providerId="ADAL" clId="{278F6788-1B38-480F-8F2C-7F3AAA02B5BE}" dt="2023-10-15T03:15:18.148" v="4165" actId="1076"/>
          <ac:picMkLst>
            <pc:docMk/>
            <pc:sldMk cId="141332" sldId="353"/>
            <ac:picMk id="9" creationId="{54887EE9-7423-F95B-12AC-BD60653AF729}"/>
          </ac:picMkLst>
        </pc:picChg>
        <pc:picChg chg="add mod modCrop">
          <ac:chgData name="Rohit Ravikumar" userId="1c3d4399-079e-4172-a92a-fd3c176534c9" providerId="ADAL" clId="{278F6788-1B38-480F-8F2C-7F3AAA02B5BE}" dt="2023-10-15T03:15:20.059" v="4166" actId="1076"/>
          <ac:picMkLst>
            <pc:docMk/>
            <pc:sldMk cId="141332" sldId="353"/>
            <ac:picMk id="11" creationId="{8844F717-FF97-75E2-0E68-BAC8B3F89E22}"/>
          </ac:picMkLst>
        </pc:picChg>
        <pc:picChg chg="add mod modCrop">
          <ac:chgData name="Rohit Ravikumar" userId="1c3d4399-079e-4172-a92a-fd3c176534c9" providerId="ADAL" clId="{278F6788-1B38-480F-8F2C-7F3AAA02B5BE}" dt="2023-10-15T03:15:46.836" v="4173" actId="1076"/>
          <ac:picMkLst>
            <pc:docMk/>
            <pc:sldMk cId="141332" sldId="353"/>
            <ac:picMk id="13" creationId="{2F148271-7D6B-7BDE-37BF-30C9C8806954}"/>
          </ac:picMkLst>
        </pc:picChg>
        <pc:picChg chg="add mod modCrop">
          <ac:chgData name="Rohit Ravikumar" userId="1c3d4399-079e-4172-a92a-fd3c176534c9" providerId="ADAL" clId="{278F6788-1B38-480F-8F2C-7F3AAA02B5BE}" dt="2023-10-15T03:16:17.593" v="4180" actId="1076"/>
          <ac:picMkLst>
            <pc:docMk/>
            <pc:sldMk cId="141332" sldId="353"/>
            <ac:picMk id="15" creationId="{8D25801E-D39F-F8F4-1CE1-8E67B10C1FDB}"/>
          </ac:picMkLst>
        </pc:picChg>
        <pc:picChg chg="add mod modCrop">
          <ac:chgData name="Rohit Ravikumar" userId="1c3d4399-079e-4172-a92a-fd3c176534c9" providerId="ADAL" clId="{278F6788-1B38-480F-8F2C-7F3AAA02B5BE}" dt="2023-10-15T03:16:42.389" v="4187" actId="1076"/>
          <ac:picMkLst>
            <pc:docMk/>
            <pc:sldMk cId="141332" sldId="353"/>
            <ac:picMk id="17" creationId="{5EAFA14E-20E5-B37B-C533-FDE8FDB44742}"/>
          </ac:picMkLst>
        </pc:picChg>
        <pc:picChg chg="add mod modCrop">
          <ac:chgData name="Rohit Ravikumar" userId="1c3d4399-079e-4172-a92a-fd3c176534c9" providerId="ADAL" clId="{278F6788-1B38-480F-8F2C-7F3AAA02B5BE}" dt="2023-10-15T03:17:11.333" v="4194" actId="1076"/>
          <ac:picMkLst>
            <pc:docMk/>
            <pc:sldMk cId="141332" sldId="353"/>
            <ac:picMk id="19" creationId="{EFFC008D-F8B5-9C83-43F3-581D0FBF10D2}"/>
          </ac:picMkLst>
        </pc:picChg>
        <pc:picChg chg="add mod modCrop">
          <ac:chgData name="Rohit Ravikumar" userId="1c3d4399-079e-4172-a92a-fd3c176534c9" providerId="ADAL" clId="{278F6788-1B38-480F-8F2C-7F3AAA02B5BE}" dt="2023-10-15T03:17:35.556" v="4201" actId="1076"/>
          <ac:picMkLst>
            <pc:docMk/>
            <pc:sldMk cId="141332" sldId="353"/>
            <ac:picMk id="21" creationId="{4A858BA8-31C2-5C40-9CDD-6D3A20B0166E}"/>
          </ac:picMkLst>
        </pc:picChg>
        <pc:picChg chg="add mod modCrop">
          <ac:chgData name="Rohit Ravikumar" userId="1c3d4399-079e-4172-a92a-fd3c176534c9" providerId="ADAL" clId="{278F6788-1B38-480F-8F2C-7F3AAA02B5BE}" dt="2023-10-15T03:18:07.721" v="4208" actId="1076"/>
          <ac:picMkLst>
            <pc:docMk/>
            <pc:sldMk cId="141332" sldId="353"/>
            <ac:picMk id="23" creationId="{BD0D4AE1-EDD7-1FF0-A6A2-876FA73306F2}"/>
          </ac:picMkLst>
        </pc:picChg>
        <pc:picChg chg="add mod modCrop">
          <ac:chgData name="Rohit Ravikumar" userId="1c3d4399-079e-4172-a92a-fd3c176534c9" providerId="ADAL" clId="{278F6788-1B38-480F-8F2C-7F3AAA02B5BE}" dt="2023-10-15T03:18:49.099" v="4215" actId="1076"/>
          <ac:picMkLst>
            <pc:docMk/>
            <pc:sldMk cId="141332" sldId="353"/>
            <ac:picMk id="25" creationId="{AE88C848-A855-717F-D1A2-610C7E5E0C5C}"/>
          </ac:picMkLst>
        </pc:picChg>
        <pc:picChg chg="add mod modCrop">
          <ac:chgData name="Rohit Ravikumar" userId="1c3d4399-079e-4172-a92a-fd3c176534c9" providerId="ADAL" clId="{278F6788-1B38-480F-8F2C-7F3AAA02B5BE}" dt="2023-10-15T03:19:15.942" v="4223" actId="14100"/>
          <ac:picMkLst>
            <pc:docMk/>
            <pc:sldMk cId="141332" sldId="353"/>
            <ac:picMk id="27" creationId="{66777BB8-17AC-FD06-3158-C446577B6D0D}"/>
          </ac:picMkLst>
        </pc:picChg>
        <pc:picChg chg="add mod modCrop">
          <ac:chgData name="Rohit Ravikumar" userId="1c3d4399-079e-4172-a92a-fd3c176534c9" providerId="ADAL" clId="{278F6788-1B38-480F-8F2C-7F3AAA02B5BE}" dt="2023-10-15T03:19:44.167" v="4230" actId="1076"/>
          <ac:picMkLst>
            <pc:docMk/>
            <pc:sldMk cId="141332" sldId="353"/>
            <ac:picMk id="29" creationId="{FCC21AD6-63F6-B550-286F-3BB35C3025CC}"/>
          </ac:picMkLst>
        </pc:picChg>
        <pc:picChg chg="add mod modCrop">
          <ac:chgData name="Rohit Ravikumar" userId="1c3d4399-079e-4172-a92a-fd3c176534c9" providerId="ADAL" clId="{278F6788-1B38-480F-8F2C-7F3AAA02B5BE}" dt="2023-10-15T03:20:14.487" v="4239" actId="1076"/>
          <ac:picMkLst>
            <pc:docMk/>
            <pc:sldMk cId="141332" sldId="353"/>
            <ac:picMk id="31" creationId="{6EF961BA-D81E-3D66-69A3-89B39E7F74E7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15T04:12:48.710" v="4290" actId="1076"/>
        <pc:sldMkLst>
          <pc:docMk/>
          <pc:sldMk cId="2599815747" sldId="354"/>
        </pc:sldMkLst>
        <pc:spChg chg="mod">
          <ac:chgData name="Rohit Ravikumar" userId="1c3d4399-079e-4172-a92a-fd3c176534c9" providerId="ADAL" clId="{278F6788-1B38-480F-8F2C-7F3AAA02B5BE}" dt="2023-10-15T04:01:02.498" v="4263" actId="1076"/>
          <ac:spMkLst>
            <pc:docMk/>
            <pc:sldMk cId="2599815747" sldId="354"/>
            <ac:spMk id="2" creationId="{00C9EB26-17BC-E18B-AAB8-2FB370DEE8F5}"/>
          </ac:spMkLst>
        </pc:spChg>
        <pc:spChg chg="del">
          <ac:chgData name="Rohit Ravikumar" userId="1c3d4399-079e-4172-a92a-fd3c176534c9" providerId="ADAL" clId="{278F6788-1B38-480F-8F2C-7F3AAA02B5BE}" dt="2023-10-15T04:01:04.259" v="4264" actId="478"/>
          <ac:spMkLst>
            <pc:docMk/>
            <pc:sldMk cId="2599815747" sldId="354"/>
            <ac:spMk id="3" creationId="{E9E985E3-7106-5315-C9AE-0BB861C3A472}"/>
          </ac:spMkLst>
        </pc:spChg>
        <pc:picChg chg="add mod modCrop">
          <ac:chgData name="Rohit Ravikumar" userId="1c3d4399-079e-4172-a92a-fd3c176534c9" providerId="ADAL" clId="{278F6788-1B38-480F-8F2C-7F3AAA02B5BE}" dt="2023-10-15T04:12:17.613" v="4282" actId="1076"/>
          <ac:picMkLst>
            <pc:docMk/>
            <pc:sldMk cId="2599815747" sldId="354"/>
            <ac:picMk id="5" creationId="{CB3DC5E5-2E76-F308-12C4-2C087DC7FB4B}"/>
          </ac:picMkLst>
        </pc:picChg>
        <pc:picChg chg="add mod modCrop">
          <ac:chgData name="Rohit Ravikumar" userId="1c3d4399-079e-4172-a92a-fd3c176534c9" providerId="ADAL" clId="{278F6788-1B38-480F-8F2C-7F3AAA02B5BE}" dt="2023-10-15T04:12:14.092" v="4280" actId="1076"/>
          <ac:picMkLst>
            <pc:docMk/>
            <pc:sldMk cId="2599815747" sldId="354"/>
            <ac:picMk id="7" creationId="{451D5C25-7F9C-B425-BFAE-DFD551E8F194}"/>
          </ac:picMkLst>
        </pc:picChg>
        <pc:picChg chg="add mod modCrop">
          <ac:chgData name="Rohit Ravikumar" userId="1c3d4399-079e-4172-a92a-fd3c176534c9" providerId="ADAL" clId="{278F6788-1B38-480F-8F2C-7F3AAA02B5BE}" dt="2023-10-15T04:12:48.710" v="4290" actId="1076"/>
          <ac:picMkLst>
            <pc:docMk/>
            <pc:sldMk cId="2599815747" sldId="354"/>
            <ac:picMk id="9" creationId="{6BC49398-4E3E-360E-4594-BFC6524BA3A8}"/>
          </ac:picMkLst>
        </pc:picChg>
      </pc:sldChg>
      <pc:sldChg chg="addSp modSp new mod">
        <pc:chgData name="Rohit Ravikumar" userId="1c3d4399-079e-4172-a92a-fd3c176534c9" providerId="ADAL" clId="{278F6788-1B38-480F-8F2C-7F3AAA02B5BE}" dt="2023-10-18T01:26:25.391" v="4295" actId="1076"/>
        <pc:sldMkLst>
          <pc:docMk/>
          <pc:sldMk cId="1207206166" sldId="355"/>
        </pc:sldMkLst>
        <pc:picChg chg="add mod">
          <ac:chgData name="Rohit Ravikumar" userId="1c3d4399-079e-4172-a92a-fd3c176534c9" providerId="ADAL" clId="{278F6788-1B38-480F-8F2C-7F3AAA02B5BE}" dt="2023-10-18T01:26:25.391" v="4295" actId="1076"/>
          <ac:picMkLst>
            <pc:docMk/>
            <pc:sldMk cId="1207206166" sldId="355"/>
            <ac:picMk id="5" creationId="{A6261638-F98F-ACCA-93BC-012E33D123FA}"/>
          </ac:picMkLst>
        </pc:picChg>
      </pc:sldChg>
      <pc:sldChg chg="addSp modSp add mod">
        <pc:chgData name="Rohit Ravikumar" userId="1c3d4399-079e-4172-a92a-fd3c176534c9" providerId="ADAL" clId="{278F6788-1B38-480F-8F2C-7F3AAA02B5BE}" dt="2023-10-18T01:57:02.668" v="4317" actId="20577"/>
        <pc:sldMkLst>
          <pc:docMk/>
          <pc:sldMk cId="2127437977" sldId="356"/>
        </pc:sldMkLst>
        <pc:spChg chg="add mod">
          <ac:chgData name="Rohit Ravikumar" userId="1c3d4399-079e-4172-a92a-fd3c176534c9" providerId="ADAL" clId="{278F6788-1B38-480F-8F2C-7F3AAA02B5BE}" dt="2023-10-18T01:55:01.199" v="4305" actId="1076"/>
          <ac:spMkLst>
            <pc:docMk/>
            <pc:sldMk cId="2127437977" sldId="356"/>
            <ac:spMk id="2" creationId="{2BEE72A0-E073-7C1B-B962-A650F298DE56}"/>
          </ac:spMkLst>
        </pc:spChg>
        <pc:spChg chg="add mod">
          <ac:chgData name="Rohit Ravikumar" userId="1c3d4399-079e-4172-a92a-fd3c176534c9" providerId="ADAL" clId="{278F6788-1B38-480F-8F2C-7F3AAA02B5BE}" dt="2023-10-18T01:56:40.675" v="4309" actId="20577"/>
          <ac:spMkLst>
            <pc:docMk/>
            <pc:sldMk cId="2127437977" sldId="356"/>
            <ac:spMk id="3" creationId="{914AC0CA-50BA-94EF-5006-CB3C87BCFA33}"/>
          </ac:spMkLst>
        </pc:spChg>
        <pc:spChg chg="add mod">
          <ac:chgData name="Rohit Ravikumar" userId="1c3d4399-079e-4172-a92a-fd3c176534c9" providerId="ADAL" clId="{278F6788-1B38-480F-8F2C-7F3AAA02B5BE}" dt="2023-10-18T01:56:50.605" v="4313" actId="20577"/>
          <ac:spMkLst>
            <pc:docMk/>
            <pc:sldMk cId="2127437977" sldId="356"/>
            <ac:spMk id="4" creationId="{E8C41CAD-E390-2BA5-0B24-F4B634AFD64E}"/>
          </ac:spMkLst>
        </pc:spChg>
        <pc:spChg chg="add mod">
          <ac:chgData name="Rohit Ravikumar" userId="1c3d4399-079e-4172-a92a-fd3c176534c9" providerId="ADAL" clId="{278F6788-1B38-480F-8F2C-7F3AAA02B5BE}" dt="2023-10-18T01:57:02.668" v="4317" actId="20577"/>
          <ac:spMkLst>
            <pc:docMk/>
            <pc:sldMk cId="2127437977" sldId="356"/>
            <ac:spMk id="6" creationId="{4FA654DE-04AF-382E-2558-429045ED8CA7}"/>
          </ac:spMkLst>
        </pc:spChg>
      </pc:sldChg>
      <pc:sldChg chg="addSp delSp modSp new mod">
        <pc:chgData name="Rohit Ravikumar" userId="1c3d4399-079e-4172-a92a-fd3c176534c9" providerId="ADAL" clId="{278F6788-1B38-480F-8F2C-7F3AAA02B5BE}" dt="2023-10-22T18:36:57.831" v="4541" actId="20577"/>
        <pc:sldMkLst>
          <pc:docMk/>
          <pc:sldMk cId="978995807" sldId="357"/>
        </pc:sldMkLst>
        <pc:spChg chg="del">
          <ac:chgData name="Rohit Ravikumar" userId="1c3d4399-079e-4172-a92a-fd3c176534c9" providerId="ADAL" clId="{278F6788-1B38-480F-8F2C-7F3AAA02B5BE}" dt="2023-10-18T02:09:39.805" v="4345" actId="478"/>
          <ac:spMkLst>
            <pc:docMk/>
            <pc:sldMk cId="978995807" sldId="357"/>
            <ac:spMk id="2" creationId="{5A0A86ED-793A-63CF-E4AD-74E451A30E1B}"/>
          </ac:spMkLst>
        </pc:spChg>
        <pc:spChg chg="add mod">
          <ac:chgData name="Rohit Ravikumar" userId="1c3d4399-079e-4172-a92a-fd3c176534c9" providerId="ADAL" clId="{278F6788-1B38-480F-8F2C-7F3AAA02B5BE}" dt="2023-10-22T18:36:57.831" v="4541" actId="20577"/>
          <ac:spMkLst>
            <pc:docMk/>
            <pc:sldMk cId="978995807" sldId="357"/>
            <ac:spMk id="2" creationId="{67CA02A7-51E0-A415-12BF-04399FC26DA7}"/>
          </ac:spMkLst>
        </pc:spChg>
        <pc:spChg chg="del">
          <ac:chgData name="Rohit Ravikumar" userId="1c3d4399-079e-4172-a92a-fd3c176534c9" providerId="ADAL" clId="{278F6788-1B38-480F-8F2C-7F3AAA02B5BE}" dt="2023-10-18T02:09:38.564" v="4344" actId="478"/>
          <ac:spMkLst>
            <pc:docMk/>
            <pc:sldMk cId="978995807" sldId="357"/>
            <ac:spMk id="3" creationId="{25DDA237-391D-1465-9C5A-C021870C6ADD}"/>
          </ac:spMkLst>
        </pc:spChg>
        <pc:spChg chg="add mod">
          <ac:chgData name="Rohit Ravikumar" userId="1c3d4399-079e-4172-a92a-fd3c176534c9" providerId="ADAL" clId="{278F6788-1B38-480F-8F2C-7F3AAA02B5BE}" dt="2023-10-18T02:10:31.259" v="4352" actId="1076"/>
          <ac:spMkLst>
            <pc:docMk/>
            <pc:sldMk cId="978995807" sldId="357"/>
            <ac:spMk id="6" creationId="{878C4743-999E-5DF6-F9B0-D9B4EF356A46}"/>
          </ac:spMkLst>
        </pc:spChg>
        <pc:spChg chg="add mod">
          <ac:chgData name="Rohit Ravikumar" userId="1c3d4399-079e-4172-a92a-fd3c176534c9" providerId="ADAL" clId="{278F6788-1B38-480F-8F2C-7F3AAA02B5BE}" dt="2023-10-18T02:10:37.880" v="4353" actId="1076"/>
          <ac:spMkLst>
            <pc:docMk/>
            <pc:sldMk cId="978995807" sldId="357"/>
            <ac:spMk id="7" creationId="{66FB1AAA-AA5B-0DCC-C3A2-71FD17E91AC3}"/>
          </ac:spMkLst>
        </pc:spChg>
        <pc:spChg chg="add mod">
          <ac:chgData name="Rohit Ravikumar" userId="1c3d4399-079e-4172-a92a-fd3c176534c9" providerId="ADAL" clId="{278F6788-1B38-480F-8F2C-7F3AAA02B5BE}" dt="2023-10-18T02:11:01.551" v="4360" actId="1076"/>
          <ac:spMkLst>
            <pc:docMk/>
            <pc:sldMk cId="978995807" sldId="357"/>
            <ac:spMk id="8" creationId="{C6CB20A3-392D-78AE-9D43-AAD8943484F6}"/>
          </ac:spMkLst>
        </pc:spChg>
        <pc:spChg chg="add mod">
          <ac:chgData name="Rohit Ravikumar" userId="1c3d4399-079e-4172-a92a-fd3c176534c9" providerId="ADAL" clId="{278F6788-1B38-480F-8F2C-7F3AAA02B5BE}" dt="2023-10-18T02:10:26.356" v="4351" actId="1076"/>
          <ac:spMkLst>
            <pc:docMk/>
            <pc:sldMk cId="978995807" sldId="357"/>
            <ac:spMk id="9" creationId="{6A194342-D899-DE36-A982-BCF06B6B556E}"/>
          </ac:spMkLst>
        </pc:spChg>
        <pc:spChg chg="add mod">
          <ac:chgData name="Rohit Ravikumar" userId="1c3d4399-079e-4172-a92a-fd3c176534c9" providerId="ADAL" clId="{278F6788-1B38-480F-8F2C-7F3AAA02B5BE}" dt="2023-10-22T18:36:45.032" v="4536" actId="1076"/>
          <ac:spMkLst>
            <pc:docMk/>
            <pc:sldMk cId="978995807" sldId="357"/>
            <ac:spMk id="10" creationId="{9E956919-14B5-DFC6-316B-09DD8B2AD0B5}"/>
          </ac:spMkLst>
        </pc:spChg>
        <pc:spChg chg="add mod">
          <ac:chgData name="Rohit Ravikumar" userId="1c3d4399-079e-4172-a92a-fd3c176534c9" providerId="ADAL" clId="{278F6788-1B38-480F-8F2C-7F3AAA02B5BE}" dt="2023-10-22T18:36:50.559" v="4537" actId="1076"/>
          <ac:spMkLst>
            <pc:docMk/>
            <pc:sldMk cId="978995807" sldId="357"/>
            <ac:spMk id="11" creationId="{54021835-2D4E-F6F5-3AD1-2CA28D2426B1}"/>
          </ac:spMkLst>
        </pc:spChg>
        <pc:picChg chg="add mod">
          <ac:chgData name="Rohit Ravikumar" userId="1c3d4399-079e-4172-a92a-fd3c176534c9" providerId="ADAL" clId="{278F6788-1B38-480F-8F2C-7F3AAA02B5BE}" dt="2023-10-18T02:10:45.335" v="4357" actId="1076"/>
          <ac:picMkLst>
            <pc:docMk/>
            <pc:sldMk cId="978995807" sldId="357"/>
            <ac:picMk id="5" creationId="{7EE0DD57-34F3-1D4E-4B39-36BC74AAB5A0}"/>
          </ac:picMkLst>
        </pc:picChg>
      </pc:sldChg>
      <pc:sldChg chg="addSp delSp modSp new mod">
        <pc:chgData name="Rohit Ravikumar" userId="1c3d4399-079e-4172-a92a-fd3c176534c9" providerId="ADAL" clId="{278F6788-1B38-480F-8F2C-7F3AAA02B5BE}" dt="2023-10-30T00:15:53.112" v="4600" actId="14100"/>
        <pc:sldMkLst>
          <pc:docMk/>
          <pc:sldMk cId="1528361082" sldId="358"/>
        </pc:sldMkLst>
        <pc:spChg chg="del">
          <ac:chgData name="Rohit Ravikumar" userId="1c3d4399-079e-4172-a92a-fd3c176534c9" providerId="ADAL" clId="{278F6788-1B38-480F-8F2C-7F3AAA02B5BE}" dt="2023-10-18T02:16:21.979" v="4364" actId="478"/>
          <ac:spMkLst>
            <pc:docMk/>
            <pc:sldMk cId="1528361082" sldId="358"/>
            <ac:spMk id="2" creationId="{B1C5A514-E7EB-B835-A525-EA61E93F5C6A}"/>
          </ac:spMkLst>
        </pc:spChg>
        <pc:spChg chg="del">
          <ac:chgData name="Rohit Ravikumar" userId="1c3d4399-079e-4172-a92a-fd3c176534c9" providerId="ADAL" clId="{278F6788-1B38-480F-8F2C-7F3AAA02B5BE}" dt="2023-10-18T02:16:20.947" v="4363" actId="478"/>
          <ac:spMkLst>
            <pc:docMk/>
            <pc:sldMk cId="1528361082" sldId="358"/>
            <ac:spMk id="3" creationId="{0000C107-AD92-A120-BD8D-AE5FC95E31A8}"/>
          </ac:spMkLst>
        </pc:spChg>
        <pc:spChg chg="add mod">
          <ac:chgData name="Rohit Ravikumar" userId="1c3d4399-079e-4172-a92a-fd3c176534c9" providerId="ADAL" clId="{278F6788-1B38-480F-8F2C-7F3AAA02B5BE}" dt="2023-10-29T23:41:15.695" v="4589" actId="255"/>
          <ac:spMkLst>
            <pc:docMk/>
            <pc:sldMk cId="1528361082" sldId="358"/>
            <ac:spMk id="6" creationId="{47E59CC6-49A2-B4C8-1CB5-600DC1487DCF}"/>
          </ac:spMkLst>
        </pc:spChg>
        <pc:spChg chg="add mod">
          <ac:chgData name="Rohit Ravikumar" userId="1c3d4399-079e-4172-a92a-fd3c176534c9" providerId="ADAL" clId="{278F6788-1B38-480F-8F2C-7F3AAA02B5BE}" dt="2023-10-29T23:41:21.228" v="4590" actId="255"/>
          <ac:spMkLst>
            <pc:docMk/>
            <pc:sldMk cId="1528361082" sldId="358"/>
            <ac:spMk id="7" creationId="{499BD515-3EB2-418F-6C2C-BB375AB7C062}"/>
          </ac:spMkLst>
        </pc:spChg>
        <pc:spChg chg="add mod">
          <ac:chgData name="Rohit Ravikumar" userId="1c3d4399-079e-4172-a92a-fd3c176534c9" providerId="ADAL" clId="{278F6788-1B38-480F-8F2C-7F3AAA02B5BE}" dt="2023-10-29T23:40:22.480" v="4579" actId="255"/>
          <ac:spMkLst>
            <pc:docMk/>
            <pc:sldMk cId="1528361082" sldId="358"/>
            <ac:spMk id="8" creationId="{F06DC13E-B1EA-D444-FB37-8965EA4C4078}"/>
          </ac:spMkLst>
        </pc:spChg>
        <pc:spChg chg="add mod">
          <ac:chgData name="Rohit Ravikumar" userId="1c3d4399-079e-4172-a92a-fd3c176534c9" providerId="ADAL" clId="{278F6788-1B38-480F-8F2C-7F3AAA02B5BE}" dt="2023-10-29T23:40:12.471" v="4577" actId="255"/>
          <ac:spMkLst>
            <pc:docMk/>
            <pc:sldMk cId="1528361082" sldId="358"/>
            <ac:spMk id="9" creationId="{81F64A29-F13A-F1F8-39B2-8ADF3EA0A2B0}"/>
          </ac:spMkLst>
        </pc:spChg>
        <pc:spChg chg="add mod">
          <ac:chgData name="Rohit Ravikumar" userId="1c3d4399-079e-4172-a92a-fd3c176534c9" providerId="ADAL" clId="{278F6788-1B38-480F-8F2C-7F3AAA02B5BE}" dt="2023-10-29T23:40:17.577" v="4578" actId="255"/>
          <ac:spMkLst>
            <pc:docMk/>
            <pc:sldMk cId="1528361082" sldId="358"/>
            <ac:spMk id="10" creationId="{E6AAD13F-DEF0-67DD-9EDB-894F1F1F4A45}"/>
          </ac:spMkLst>
        </pc:spChg>
        <pc:spChg chg="add mod">
          <ac:chgData name="Rohit Ravikumar" userId="1c3d4399-079e-4172-a92a-fd3c176534c9" providerId="ADAL" clId="{278F6788-1B38-480F-8F2C-7F3AAA02B5BE}" dt="2023-10-29T23:40:00.717" v="4575" actId="255"/>
          <ac:spMkLst>
            <pc:docMk/>
            <pc:sldMk cId="1528361082" sldId="358"/>
            <ac:spMk id="11" creationId="{C0BF2446-562F-7AAD-BB09-5C45F0AFEFBF}"/>
          </ac:spMkLst>
        </pc:spChg>
        <pc:spChg chg="add mod">
          <ac:chgData name="Rohit Ravikumar" userId="1c3d4399-079e-4172-a92a-fd3c176534c9" providerId="ADAL" clId="{278F6788-1B38-480F-8F2C-7F3AAA02B5BE}" dt="2023-10-29T23:39:55.341" v="4574" actId="255"/>
          <ac:spMkLst>
            <pc:docMk/>
            <pc:sldMk cId="1528361082" sldId="358"/>
            <ac:spMk id="12" creationId="{962F5951-97EE-267E-5E0B-4F241EAB0BF9}"/>
          </ac:spMkLst>
        </pc:spChg>
        <pc:spChg chg="add mod">
          <ac:chgData name="Rohit Ravikumar" userId="1c3d4399-079e-4172-a92a-fd3c176534c9" providerId="ADAL" clId="{278F6788-1B38-480F-8F2C-7F3AAA02B5BE}" dt="2023-10-29T23:40:27.869" v="4580" actId="255"/>
          <ac:spMkLst>
            <pc:docMk/>
            <pc:sldMk cId="1528361082" sldId="358"/>
            <ac:spMk id="13" creationId="{95176B44-AF5D-EA62-8D68-5496FA2220A6}"/>
          </ac:spMkLst>
        </pc:spChg>
        <pc:spChg chg="add mod">
          <ac:chgData name="Rohit Ravikumar" userId="1c3d4399-079e-4172-a92a-fd3c176534c9" providerId="ADAL" clId="{278F6788-1B38-480F-8F2C-7F3AAA02B5BE}" dt="2023-10-29T23:40:05.958" v="4576" actId="255"/>
          <ac:spMkLst>
            <pc:docMk/>
            <pc:sldMk cId="1528361082" sldId="358"/>
            <ac:spMk id="14" creationId="{DD3336AF-EA53-6413-5199-F71D72EE8B88}"/>
          </ac:spMkLst>
        </pc:spChg>
        <pc:spChg chg="add mod">
          <ac:chgData name="Rohit Ravikumar" userId="1c3d4399-079e-4172-a92a-fd3c176534c9" providerId="ADAL" clId="{278F6788-1B38-480F-8F2C-7F3AAA02B5BE}" dt="2023-10-30T00:15:53.112" v="4600" actId="14100"/>
          <ac:spMkLst>
            <pc:docMk/>
            <pc:sldMk cId="1528361082" sldId="358"/>
            <ac:spMk id="15" creationId="{5817E238-675E-A957-98F7-2F8A9338147E}"/>
          </ac:spMkLst>
        </pc:spChg>
        <pc:spChg chg="add mod">
          <ac:chgData name="Rohit Ravikumar" userId="1c3d4399-079e-4172-a92a-fd3c176534c9" providerId="ADAL" clId="{278F6788-1B38-480F-8F2C-7F3AAA02B5BE}" dt="2023-10-29T23:41:34.617" v="4593" actId="14100"/>
          <ac:spMkLst>
            <pc:docMk/>
            <pc:sldMk cId="1528361082" sldId="358"/>
            <ac:spMk id="16" creationId="{D77FC0A8-6CE3-AE3F-331B-B4AAF27B1AA2}"/>
          </ac:spMkLst>
        </pc:spChg>
        <pc:spChg chg="add mod">
          <ac:chgData name="Rohit Ravikumar" userId="1c3d4399-079e-4172-a92a-fd3c176534c9" providerId="ADAL" clId="{278F6788-1B38-480F-8F2C-7F3AAA02B5BE}" dt="2023-10-29T23:41:09.781" v="4588" actId="14100"/>
          <ac:spMkLst>
            <pc:docMk/>
            <pc:sldMk cId="1528361082" sldId="358"/>
            <ac:spMk id="17" creationId="{392EE998-F55D-0565-3BB8-D27FC5F289D4}"/>
          </ac:spMkLst>
        </pc:spChg>
        <pc:picChg chg="add mod modCrop">
          <ac:chgData name="Rohit Ravikumar" userId="1c3d4399-079e-4172-a92a-fd3c176534c9" providerId="ADAL" clId="{278F6788-1B38-480F-8F2C-7F3AAA02B5BE}" dt="2023-10-29T23:40:34.945" v="4582" actId="1076"/>
          <ac:picMkLst>
            <pc:docMk/>
            <pc:sldMk cId="1528361082" sldId="358"/>
            <ac:picMk id="5" creationId="{C08F8C9E-D3E1-F345-E51C-67745F9088FB}"/>
          </ac:picMkLst>
        </pc:picChg>
      </pc:sldChg>
      <pc:sldMasterChg chg="modSp modSldLayout">
        <pc:chgData name="Rohit Ravikumar" userId="1c3d4399-079e-4172-a92a-fd3c176534c9" providerId="ADAL" clId="{278F6788-1B38-480F-8F2C-7F3AAA02B5BE}" dt="2023-10-13T05:22:37.328" v="3898"/>
        <pc:sldMasterMkLst>
          <pc:docMk/>
          <pc:sldMasterMk cId="1921925497" sldId="2147483648"/>
        </pc:sldMasterMkLst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asterMk cId="1921925497" sldId="2147483648"/>
            <ac:spMk id="2" creationId="{F44F8F3B-AD31-416D-9E41-D157A0FC483D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asterMk cId="1921925497" sldId="2147483648"/>
            <ac:spMk id="3" creationId="{D4DE467E-CC71-B73F-3E05-C54E8156A885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asterMk cId="1921925497" sldId="2147483648"/>
            <ac:spMk id="4" creationId="{58403025-F386-975E-DCE4-BE2ED55B1BAA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asterMk cId="1921925497" sldId="2147483648"/>
            <ac:spMk id="5" creationId="{10FD6477-2D66-5E28-DB5C-E994F04C9FF9}"/>
          </ac:spMkLst>
        </pc:spChg>
        <pc:spChg chg="mod">
          <ac:chgData name="Rohit Ravikumar" userId="1c3d4399-079e-4172-a92a-fd3c176534c9" providerId="ADAL" clId="{278F6788-1B38-480F-8F2C-7F3AAA02B5BE}" dt="2023-10-13T05:22:37.328" v="3898"/>
          <ac:spMkLst>
            <pc:docMk/>
            <pc:sldMasterMk cId="1921925497" sldId="2147483648"/>
            <ac:spMk id="6" creationId="{EF681B0C-2D5E-A855-D3A7-EB70D7BA04E3}"/>
          </ac:spMkLst>
        </pc:spChg>
        <pc:sldLayoutChg chg="modSp">
          <pc:chgData name="Rohit Ravikumar" userId="1c3d4399-079e-4172-a92a-fd3c176534c9" providerId="ADAL" clId="{278F6788-1B38-480F-8F2C-7F3AAA02B5BE}" dt="2023-10-13T05:22:37.328" v="3898"/>
          <pc:sldLayoutMkLst>
            <pc:docMk/>
            <pc:sldMasterMk cId="1921925497" sldId="2147483648"/>
            <pc:sldLayoutMk cId="3439779336" sldId="2147483649"/>
          </pc:sldLayoutMkLst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3439779336" sldId="2147483649"/>
              <ac:spMk id="2" creationId="{34DAD140-8435-B330-D6E9-2F19E7AE60EA}"/>
            </ac:spMkLst>
          </pc:spChg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3439779336" sldId="2147483649"/>
              <ac:spMk id="3" creationId="{F62CDA09-5FC5-271D-BD1D-2B4195F785B5}"/>
            </ac:spMkLst>
          </pc:spChg>
        </pc:sldLayoutChg>
        <pc:sldLayoutChg chg="modSp">
          <pc:chgData name="Rohit Ravikumar" userId="1c3d4399-079e-4172-a92a-fd3c176534c9" providerId="ADAL" clId="{278F6788-1B38-480F-8F2C-7F3AAA02B5BE}" dt="2023-10-13T05:22:37.328" v="3898"/>
          <pc:sldLayoutMkLst>
            <pc:docMk/>
            <pc:sldMasterMk cId="1921925497" sldId="2147483648"/>
            <pc:sldLayoutMk cId="2756280570" sldId="2147483651"/>
          </pc:sldLayoutMkLst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2756280570" sldId="2147483651"/>
              <ac:spMk id="2" creationId="{47B161A8-402A-C098-2C22-2AC9DA0B88DE}"/>
            </ac:spMkLst>
          </pc:spChg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2756280570" sldId="2147483651"/>
              <ac:spMk id="3" creationId="{419F762A-9E32-F74A-0DB1-DC37E8A1609B}"/>
            </ac:spMkLst>
          </pc:spChg>
        </pc:sldLayoutChg>
        <pc:sldLayoutChg chg="modSp">
          <pc:chgData name="Rohit Ravikumar" userId="1c3d4399-079e-4172-a92a-fd3c176534c9" providerId="ADAL" clId="{278F6788-1B38-480F-8F2C-7F3AAA02B5BE}" dt="2023-10-13T05:22:37.328" v="3898"/>
          <pc:sldLayoutMkLst>
            <pc:docMk/>
            <pc:sldMasterMk cId="1921925497" sldId="2147483648"/>
            <pc:sldLayoutMk cId="440830093" sldId="2147483652"/>
          </pc:sldLayoutMkLst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440830093" sldId="2147483652"/>
              <ac:spMk id="3" creationId="{6BB82159-6C92-3717-DD31-1F4590FB0D51}"/>
            </ac:spMkLst>
          </pc:spChg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440830093" sldId="2147483652"/>
              <ac:spMk id="4" creationId="{0F177867-F9CB-F2C8-6932-1557E83F3B32}"/>
            </ac:spMkLst>
          </pc:spChg>
        </pc:sldLayoutChg>
        <pc:sldLayoutChg chg="modSp">
          <pc:chgData name="Rohit Ravikumar" userId="1c3d4399-079e-4172-a92a-fd3c176534c9" providerId="ADAL" clId="{278F6788-1B38-480F-8F2C-7F3AAA02B5BE}" dt="2023-10-13T05:22:37.328" v="3898"/>
          <pc:sldLayoutMkLst>
            <pc:docMk/>
            <pc:sldMasterMk cId="1921925497" sldId="2147483648"/>
            <pc:sldLayoutMk cId="4252856270" sldId="2147483653"/>
          </pc:sldLayoutMkLst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4252856270" sldId="2147483653"/>
              <ac:spMk id="2" creationId="{ADA3979A-E85D-7B3D-01C3-2870D64849F8}"/>
            </ac:spMkLst>
          </pc:spChg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4252856270" sldId="2147483653"/>
              <ac:spMk id="3" creationId="{3F1CA515-A23B-02AD-E7F8-3FD4CF46426C}"/>
            </ac:spMkLst>
          </pc:spChg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4252856270" sldId="2147483653"/>
              <ac:spMk id="4" creationId="{87382FE9-B86D-7889-839D-5B9EC18ED5E9}"/>
            </ac:spMkLst>
          </pc:spChg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4252856270" sldId="2147483653"/>
              <ac:spMk id="5" creationId="{B0FB8DBE-C614-E98F-6188-ED118CCB8AD0}"/>
            </ac:spMkLst>
          </pc:spChg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4252856270" sldId="2147483653"/>
              <ac:spMk id="6" creationId="{7223B6AB-EA24-71A6-077E-1EA684A27395}"/>
            </ac:spMkLst>
          </pc:spChg>
        </pc:sldLayoutChg>
        <pc:sldLayoutChg chg="modSp">
          <pc:chgData name="Rohit Ravikumar" userId="1c3d4399-079e-4172-a92a-fd3c176534c9" providerId="ADAL" clId="{278F6788-1B38-480F-8F2C-7F3AAA02B5BE}" dt="2023-10-13T05:22:37.328" v="3898"/>
          <pc:sldLayoutMkLst>
            <pc:docMk/>
            <pc:sldMasterMk cId="1921925497" sldId="2147483648"/>
            <pc:sldLayoutMk cId="885324299" sldId="2147483656"/>
          </pc:sldLayoutMkLst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885324299" sldId="2147483656"/>
              <ac:spMk id="2" creationId="{83B93D2B-1504-E140-7182-14C6139ABD35}"/>
            </ac:spMkLst>
          </pc:spChg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885324299" sldId="2147483656"/>
              <ac:spMk id="3" creationId="{F9FDF563-553C-3BF3-94D6-EC41E2F20DA9}"/>
            </ac:spMkLst>
          </pc:spChg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885324299" sldId="2147483656"/>
              <ac:spMk id="4" creationId="{92CE4B28-AE39-B9A4-5170-E2C700FB6C56}"/>
            </ac:spMkLst>
          </pc:spChg>
        </pc:sldLayoutChg>
        <pc:sldLayoutChg chg="modSp">
          <pc:chgData name="Rohit Ravikumar" userId="1c3d4399-079e-4172-a92a-fd3c176534c9" providerId="ADAL" clId="{278F6788-1B38-480F-8F2C-7F3AAA02B5BE}" dt="2023-10-13T05:22:37.328" v="3898"/>
          <pc:sldLayoutMkLst>
            <pc:docMk/>
            <pc:sldMasterMk cId="1921925497" sldId="2147483648"/>
            <pc:sldLayoutMk cId="1939857962" sldId="2147483657"/>
          </pc:sldLayoutMkLst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1939857962" sldId="2147483657"/>
              <ac:spMk id="2" creationId="{5975DA2E-41A5-A7B5-ED2F-3917FA151B3D}"/>
            </ac:spMkLst>
          </pc:spChg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1939857962" sldId="2147483657"/>
              <ac:spMk id="3" creationId="{001C4C06-2E92-F71B-482F-530BC4CC2CD0}"/>
            </ac:spMkLst>
          </pc:spChg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1939857962" sldId="2147483657"/>
              <ac:spMk id="4" creationId="{8A92DEA5-0D45-4EE7-9B4B-A9936BABBBD1}"/>
            </ac:spMkLst>
          </pc:spChg>
        </pc:sldLayoutChg>
        <pc:sldLayoutChg chg="modSp">
          <pc:chgData name="Rohit Ravikumar" userId="1c3d4399-079e-4172-a92a-fd3c176534c9" providerId="ADAL" clId="{278F6788-1B38-480F-8F2C-7F3AAA02B5BE}" dt="2023-10-13T05:22:37.328" v="3898"/>
          <pc:sldLayoutMkLst>
            <pc:docMk/>
            <pc:sldMasterMk cId="1921925497" sldId="2147483648"/>
            <pc:sldLayoutMk cId="1943361377" sldId="2147483659"/>
          </pc:sldLayoutMkLst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1943361377" sldId="2147483659"/>
              <ac:spMk id="2" creationId="{85C4681E-3EDC-24E5-D76A-B2BFED34FDEC}"/>
            </ac:spMkLst>
          </pc:spChg>
          <pc:spChg chg="mod">
            <ac:chgData name="Rohit Ravikumar" userId="1c3d4399-079e-4172-a92a-fd3c176534c9" providerId="ADAL" clId="{278F6788-1B38-480F-8F2C-7F3AAA02B5BE}" dt="2023-10-13T05:22:37.328" v="3898"/>
            <ac:spMkLst>
              <pc:docMk/>
              <pc:sldMasterMk cId="1921925497" sldId="2147483648"/>
              <pc:sldLayoutMk cId="1943361377" sldId="2147483659"/>
              <ac:spMk id="3" creationId="{BEF8B903-B00C-6CEE-3AB1-B88F46A53CA7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AD140-8435-B330-D6E9-2F19E7AE6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CDA09-5FC5-271D-BD1D-2B4195F78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6" indent="0" algn="ctr">
              <a:buNone/>
              <a:defRPr sz="2000"/>
            </a:lvl2pPr>
            <a:lvl3pPr marL="914433" indent="0" algn="ctr">
              <a:buNone/>
              <a:defRPr sz="1800"/>
            </a:lvl3pPr>
            <a:lvl4pPr marL="1371649" indent="0" algn="ctr">
              <a:buNone/>
              <a:defRPr sz="1600"/>
            </a:lvl4pPr>
            <a:lvl5pPr marL="1828866" indent="0" algn="ctr">
              <a:buNone/>
              <a:defRPr sz="1600"/>
            </a:lvl5pPr>
            <a:lvl6pPr marL="2286082" indent="0" algn="ctr">
              <a:buNone/>
              <a:defRPr sz="1600"/>
            </a:lvl6pPr>
            <a:lvl7pPr marL="2743299" indent="0" algn="ctr">
              <a:buNone/>
              <a:defRPr sz="1600"/>
            </a:lvl7pPr>
            <a:lvl8pPr marL="3200515" indent="0" algn="ctr">
              <a:buNone/>
              <a:defRPr sz="1600"/>
            </a:lvl8pPr>
            <a:lvl9pPr marL="365773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86788-6DCC-18A4-0FB2-FB6A71B2C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8582-C6D8-4861-ACAC-51DA56551BBE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35156-E673-32C7-FCD3-0357F2ABA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C72E4-0B25-264F-3E60-BCD8CE8D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89939-B60D-4F48-ACB0-32A74624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79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A779-C925-3610-41E9-C8C03046D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A4E319-DA01-3EC4-13FC-F2694AD86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63858-EF7E-6CAB-273D-8E0207FA2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8582-C6D8-4861-ACAC-51DA56551BBE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6C15A-1952-8AFC-B8D0-4BC12E45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C4C72-7400-0D19-D744-A46FC0685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89939-B60D-4F48-ACB0-32A74624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40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4681E-3EDC-24E5-D76A-B2BFED34F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F8B903-B00C-6CEE-3AB1-B88F46A53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5CEDF-2B49-9629-98CE-D154A6D48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8582-C6D8-4861-ACAC-51DA56551BBE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086DD-62B9-84F6-A982-C1F4C2A85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5F02E-2118-14C0-E65F-5C820F20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89939-B60D-4F48-ACB0-32A74624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61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FA82-FFCC-6DCF-463D-2FAB44CE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9C496-BB4A-3B1B-500E-B4BE4FE49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BFD52-6BF1-19D7-6CEB-F8D9F35FD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8582-C6D8-4861-ACAC-51DA56551BBE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FBE43-94EE-6020-3BF4-A67963A5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97084-7C38-29A3-E576-03BC82299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89939-B60D-4F48-ACB0-32A74624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161A8-402A-C098-2C22-2AC9DA0B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F762A-9E32-F74A-0DB1-DC37E8A16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0C2CE-B0FB-CE15-6AF7-5BB02F2AC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8582-C6D8-4861-ACAC-51DA56551BBE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B85D3-DFCA-9E13-30DA-83B00D762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BA326-2D86-C4F3-7021-A5EF88C19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89939-B60D-4F48-ACB0-32A74624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80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33F34-589D-E2B9-B7F8-FFDA0A41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82159-6C92-3717-DD31-1F4590FB0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77867-F9CB-F2C8-6932-1557E83F3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25BAA-021E-D318-9640-9FD88A1A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8582-C6D8-4861-ACAC-51DA56551BBE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8A2B2-75E1-6112-6C5E-34A2F8E4B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DC03F2-8A32-04E5-C425-1E6B1583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89939-B60D-4F48-ACB0-32A74624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30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3979A-E85D-7B3D-01C3-2870D6484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CA515-A23B-02AD-E7F8-3FD4CF464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6" indent="0">
              <a:buNone/>
              <a:defRPr sz="2000" b="1"/>
            </a:lvl2pPr>
            <a:lvl3pPr marL="914433" indent="0">
              <a:buNone/>
              <a:defRPr sz="1800" b="1"/>
            </a:lvl3pPr>
            <a:lvl4pPr marL="1371649" indent="0">
              <a:buNone/>
              <a:defRPr sz="1600" b="1"/>
            </a:lvl4pPr>
            <a:lvl5pPr marL="1828866" indent="0">
              <a:buNone/>
              <a:defRPr sz="1600" b="1"/>
            </a:lvl5pPr>
            <a:lvl6pPr marL="2286082" indent="0">
              <a:buNone/>
              <a:defRPr sz="1600" b="1"/>
            </a:lvl6pPr>
            <a:lvl7pPr marL="2743299" indent="0">
              <a:buNone/>
              <a:defRPr sz="1600" b="1"/>
            </a:lvl7pPr>
            <a:lvl8pPr marL="3200515" indent="0">
              <a:buNone/>
              <a:defRPr sz="1600" b="1"/>
            </a:lvl8pPr>
            <a:lvl9pPr marL="365773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82FE9-B86D-7889-839D-5B9EC18ED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FB8DBE-C614-E98F-6188-ED118CCB8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6" indent="0">
              <a:buNone/>
              <a:defRPr sz="2000" b="1"/>
            </a:lvl2pPr>
            <a:lvl3pPr marL="914433" indent="0">
              <a:buNone/>
              <a:defRPr sz="1800" b="1"/>
            </a:lvl3pPr>
            <a:lvl4pPr marL="1371649" indent="0">
              <a:buNone/>
              <a:defRPr sz="1600" b="1"/>
            </a:lvl4pPr>
            <a:lvl5pPr marL="1828866" indent="0">
              <a:buNone/>
              <a:defRPr sz="1600" b="1"/>
            </a:lvl5pPr>
            <a:lvl6pPr marL="2286082" indent="0">
              <a:buNone/>
              <a:defRPr sz="1600" b="1"/>
            </a:lvl6pPr>
            <a:lvl7pPr marL="2743299" indent="0">
              <a:buNone/>
              <a:defRPr sz="1600" b="1"/>
            </a:lvl7pPr>
            <a:lvl8pPr marL="3200515" indent="0">
              <a:buNone/>
              <a:defRPr sz="1600" b="1"/>
            </a:lvl8pPr>
            <a:lvl9pPr marL="365773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23B6AB-EA24-71A6-077E-1EA684A27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AD2044-F8B4-A980-439D-0CB001FA0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8582-C6D8-4861-ACAC-51DA56551BBE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DD7E98-5C24-035C-F9A9-8F8922547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7FDA47-7E48-20A1-083A-C9D6C0132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89939-B60D-4F48-ACB0-32A74624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56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FEB32-BB3D-935E-7922-AB587CA5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299DD-1056-0C55-92C4-B06E00623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8582-C6D8-4861-ACAC-51DA56551BBE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C6242-05CB-038C-C344-BA460C4C2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B2ABC-C8A5-683B-61B0-68BEF8AB2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89939-B60D-4F48-ACB0-32A74624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3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A0EC86-3566-EE25-2219-FB7740668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8582-C6D8-4861-ACAC-51DA56551BBE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47046A-34DE-BEDE-9E4F-995E7DCB1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C55BE-1CF6-863E-AC19-0F70C7889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89939-B60D-4F48-ACB0-32A74624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20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3D2B-1504-E140-7182-14C6139AB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DF563-553C-3BF3-94D6-EC41E2F20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CE4B28-AE39-B9A4-5170-E2C700FB6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6" indent="0">
              <a:buNone/>
              <a:defRPr sz="1400"/>
            </a:lvl2pPr>
            <a:lvl3pPr marL="914433" indent="0">
              <a:buNone/>
              <a:defRPr sz="1200"/>
            </a:lvl3pPr>
            <a:lvl4pPr marL="1371649" indent="0">
              <a:buNone/>
              <a:defRPr sz="1000"/>
            </a:lvl4pPr>
            <a:lvl5pPr marL="1828866" indent="0">
              <a:buNone/>
              <a:defRPr sz="1000"/>
            </a:lvl5pPr>
            <a:lvl6pPr marL="2286082" indent="0">
              <a:buNone/>
              <a:defRPr sz="1000"/>
            </a:lvl6pPr>
            <a:lvl7pPr marL="2743299" indent="0">
              <a:buNone/>
              <a:defRPr sz="1000"/>
            </a:lvl7pPr>
            <a:lvl8pPr marL="3200515" indent="0">
              <a:buNone/>
              <a:defRPr sz="1000"/>
            </a:lvl8pPr>
            <a:lvl9pPr marL="3657732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E36CC-9AC0-E54C-E196-3710DEAB9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8582-C6D8-4861-ACAC-51DA56551BBE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D1CD5-8E55-2B50-A071-0BB9D4512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232C1-8E5A-5755-759C-4545A9E31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89939-B60D-4F48-ACB0-32A74624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24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DA2E-41A5-A7B5-ED2F-3917FA15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1C4C06-2E92-F71B-482F-530BC4CC2C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6" indent="0">
              <a:buNone/>
              <a:defRPr sz="2800"/>
            </a:lvl2pPr>
            <a:lvl3pPr marL="914433" indent="0">
              <a:buNone/>
              <a:defRPr sz="2400"/>
            </a:lvl3pPr>
            <a:lvl4pPr marL="1371649" indent="0">
              <a:buNone/>
              <a:defRPr sz="2000"/>
            </a:lvl4pPr>
            <a:lvl5pPr marL="1828866" indent="0">
              <a:buNone/>
              <a:defRPr sz="2000"/>
            </a:lvl5pPr>
            <a:lvl6pPr marL="2286082" indent="0">
              <a:buNone/>
              <a:defRPr sz="2000"/>
            </a:lvl6pPr>
            <a:lvl7pPr marL="2743299" indent="0">
              <a:buNone/>
              <a:defRPr sz="2000"/>
            </a:lvl7pPr>
            <a:lvl8pPr marL="3200515" indent="0">
              <a:buNone/>
              <a:defRPr sz="2000"/>
            </a:lvl8pPr>
            <a:lvl9pPr marL="3657732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2DEA5-0D45-4EE7-9B4B-A9936BABB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6" indent="0">
              <a:buNone/>
              <a:defRPr sz="1400"/>
            </a:lvl2pPr>
            <a:lvl3pPr marL="914433" indent="0">
              <a:buNone/>
              <a:defRPr sz="1200"/>
            </a:lvl3pPr>
            <a:lvl4pPr marL="1371649" indent="0">
              <a:buNone/>
              <a:defRPr sz="1000"/>
            </a:lvl4pPr>
            <a:lvl5pPr marL="1828866" indent="0">
              <a:buNone/>
              <a:defRPr sz="1000"/>
            </a:lvl5pPr>
            <a:lvl6pPr marL="2286082" indent="0">
              <a:buNone/>
              <a:defRPr sz="1000"/>
            </a:lvl6pPr>
            <a:lvl7pPr marL="2743299" indent="0">
              <a:buNone/>
              <a:defRPr sz="1000"/>
            </a:lvl7pPr>
            <a:lvl8pPr marL="3200515" indent="0">
              <a:buNone/>
              <a:defRPr sz="1000"/>
            </a:lvl8pPr>
            <a:lvl9pPr marL="3657732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B8258-7D0A-D505-C211-C1558B035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A8582-C6D8-4861-ACAC-51DA56551BBE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3600B-BE88-D129-C125-490F0EDB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07514A-1527-54FB-E42E-8DDEE3F6C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89939-B60D-4F48-ACB0-32A74624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57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4F8F3B-AD31-416D-9E41-D157A0FC4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E467E-CC71-B73F-3E05-C54E8156A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03025-F386-975E-DCE4-BE2ED55B1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A8582-C6D8-4861-ACAC-51DA56551BBE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D6477-2D66-5E28-DB5C-E994F04C9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81B0C-2D5E-A855-D3A7-EB70D7BA0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89939-B60D-4F48-ACB0-32A74624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25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3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8" indent="-228608" algn="l" defTabSz="91443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25" indent="-228608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41" indent="-228608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58" indent="-228608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74" indent="-228608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91" indent="-228608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07" indent="-228608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23" indent="-228608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40" indent="-228608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6" algn="l" defTabSz="9144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3" algn="l" defTabSz="9144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9" algn="l" defTabSz="9144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6" algn="l" defTabSz="9144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82" algn="l" defTabSz="9144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9" algn="l" defTabSz="9144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15" algn="l" defTabSz="9144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32" algn="l" defTabSz="9144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8F8C9E-D3E1-F345-E51C-67745F908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7" b="3499"/>
          <a:stretch/>
        </p:blipFill>
        <p:spPr>
          <a:xfrm>
            <a:off x="1280961" y="657014"/>
            <a:ext cx="9491620" cy="56145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7E59CC6-49A2-B4C8-1CB5-600DC1487DCF}"/>
              </a:ext>
            </a:extLst>
          </p:cNvPr>
          <p:cNvSpPr/>
          <p:nvPr/>
        </p:nvSpPr>
        <p:spPr>
          <a:xfrm>
            <a:off x="6951306" y="4400844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9BD515-3EB2-418F-6C2C-BB375AB7C062}"/>
              </a:ext>
            </a:extLst>
          </p:cNvPr>
          <p:cNvSpPr/>
          <p:nvPr/>
        </p:nvSpPr>
        <p:spPr>
          <a:xfrm>
            <a:off x="6227822" y="4503380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6DC13E-B1EA-D444-FB37-8965EA4C4078}"/>
              </a:ext>
            </a:extLst>
          </p:cNvPr>
          <p:cNvSpPr/>
          <p:nvPr/>
        </p:nvSpPr>
        <p:spPr>
          <a:xfrm>
            <a:off x="7025950" y="3662265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F64A29-F13A-F1F8-39B2-8ADF3EA0A2B0}"/>
              </a:ext>
            </a:extLst>
          </p:cNvPr>
          <p:cNvSpPr/>
          <p:nvPr/>
        </p:nvSpPr>
        <p:spPr>
          <a:xfrm>
            <a:off x="5017202" y="5249929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AAD13F-DEF0-67DD-9EDB-894F1F1F4A45}"/>
              </a:ext>
            </a:extLst>
          </p:cNvPr>
          <p:cNvSpPr/>
          <p:nvPr/>
        </p:nvSpPr>
        <p:spPr>
          <a:xfrm>
            <a:off x="5271127" y="3429000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BF2446-562F-7AAD-BB09-5C45F0AFEFBF}"/>
              </a:ext>
            </a:extLst>
          </p:cNvPr>
          <p:cNvSpPr/>
          <p:nvPr/>
        </p:nvSpPr>
        <p:spPr>
          <a:xfrm>
            <a:off x="3984170" y="2138069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2F5951-97EE-267E-5E0B-4F241EAB0BF9}"/>
              </a:ext>
            </a:extLst>
          </p:cNvPr>
          <p:cNvSpPr/>
          <p:nvPr/>
        </p:nvSpPr>
        <p:spPr>
          <a:xfrm>
            <a:off x="5511725" y="432748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176B44-AF5D-EA62-8D68-5496FA2220A6}"/>
              </a:ext>
            </a:extLst>
          </p:cNvPr>
          <p:cNvSpPr/>
          <p:nvPr/>
        </p:nvSpPr>
        <p:spPr>
          <a:xfrm>
            <a:off x="7669762" y="3195735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3336AF-EA53-6413-5199-F71D72EE8B88}"/>
              </a:ext>
            </a:extLst>
          </p:cNvPr>
          <p:cNvSpPr/>
          <p:nvPr/>
        </p:nvSpPr>
        <p:spPr>
          <a:xfrm>
            <a:off x="3119753" y="3064910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817E238-675E-A957-98F7-2F8A9338147E}"/>
              </a:ext>
            </a:extLst>
          </p:cNvPr>
          <p:cNvSpPr/>
          <p:nvPr/>
        </p:nvSpPr>
        <p:spPr>
          <a:xfrm>
            <a:off x="9376379" y="4867374"/>
            <a:ext cx="626037" cy="6283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7FC0A8-6CE3-AE3F-331B-B4AAF27B1AA2}"/>
              </a:ext>
            </a:extLst>
          </p:cNvPr>
          <p:cNvSpPr/>
          <p:nvPr/>
        </p:nvSpPr>
        <p:spPr>
          <a:xfrm>
            <a:off x="7567125" y="5605483"/>
            <a:ext cx="629149" cy="5869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92EE998-F55D-0565-3BB8-D27FC5F289D4}"/>
              </a:ext>
            </a:extLst>
          </p:cNvPr>
          <p:cNvSpPr/>
          <p:nvPr/>
        </p:nvSpPr>
        <p:spPr>
          <a:xfrm>
            <a:off x="3032449" y="5684592"/>
            <a:ext cx="629149" cy="5869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528361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48BB59-F221-4456-BC2E-1C4AF9F28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877" y="620787"/>
            <a:ext cx="7468247" cy="56164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E7D433-A8CF-82D4-3944-2F3642AFD3C8}"/>
              </a:ext>
            </a:extLst>
          </p:cNvPr>
          <p:cNvSpPr txBox="1"/>
          <p:nvPr/>
        </p:nvSpPr>
        <p:spPr>
          <a:xfrm>
            <a:off x="2612572" y="963069"/>
            <a:ext cx="15502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X 25 BOLT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A786BF-0B14-F641-302D-B6E96ACB637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162796" y="1147735"/>
            <a:ext cx="549163" cy="522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54196A-E3F3-166E-03BA-4FE62CDFBB8A}"/>
              </a:ext>
            </a:extLst>
          </p:cNvPr>
          <p:cNvSpPr txBox="1"/>
          <p:nvPr/>
        </p:nvSpPr>
        <p:spPr>
          <a:xfrm>
            <a:off x="7356865" y="1147735"/>
            <a:ext cx="10033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NUT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FBE30A-FA49-235F-7317-79A87CADFD27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6876662" y="963068"/>
            <a:ext cx="480203" cy="36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75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B03CD6-E3BA-CB2A-D2D8-EB52A20F6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22" y="682468"/>
            <a:ext cx="9205758" cy="5494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3D5B1C-585F-4E43-52B4-9628BCD034DF}"/>
              </a:ext>
            </a:extLst>
          </p:cNvPr>
          <p:cNvSpPr txBox="1"/>
          <p:nvPr/>
        </p:nvSpPr>
        <p:spPr>
          <a:xfrm>
            <a:off x="4257870" y="631441"/>
            <a:ext cx="121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M2.5 NUT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41ACC7-D4CB-EB3A-5641-B920688B545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471070" y="816107"/>
            <a:ext cx="948392" cy="4248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C8540D-B5F1-4F06-780E-ECFAEC7DA82D}"/>
              </a:ext>
            </a:extLst>
          </p:cNvPr>
          <p:cNvSpPr txBox="1"/>
          <p:nvPr/>
        </p:nvSpPr>
        <p:spPr>
          <a:xfrm>
            <a:off x="9271519" y="2743269"/>
            <a:ext cx="16266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M2.5 x 25 BOLT 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D04247-E7B3-366C-0AC1-F832717E43C6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8826759" y="2584581"/>
            <a:ext cx="444760" cy="343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6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E539C7-E3E1-5E4E-F39A-6F60AB22A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11" y="567442"/>
            <a:ext cx="9434378" cy="5723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BFFE2E-9AD2-F51A-559E-86AE3F72600A}"/>
              </a:ext>
            </a:extLst>
          </p:cNvPr>
          <p:cNvSpPr txBox="1"/>
          <p:nvPr/>
        </p:nvSpPr>
        <p:spPr>
          <a:xfrm>
            <a:off x="2939143" y="811066"/>
            <a:ext cx="121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M2.5 NUT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0F2A82-DA02-750F-D03A-FAB83B220F33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152343" y="811066"/>
            <a:ext cx="624930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AC1703-6035-F3CC-53FE-92D518639C11}"/>
              </a:ext>
            </a:extLst>
          </p:cNvPr>
          <p:cNvSpPr txBox="1"/>
          <p:nvPr/>
        </p:nvSpPr>
        <p:spPr>
          <a:xfrm>
            <a:off x="2419738" y="2008494"/>
            <a:ext cx="16577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M2.5 x 25 BOLT 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1C03A8-2FB2-F686-4097-843E0CE85B40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052736" y="2193160"/>
            <a:ext cx="367002" cy="3196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80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C8044B-6487-1DDD-0813-3AC871DB9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124" y="439257"/>
            <a:ext cx="9033751" cy="54694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108F9C-1421-0EA0-F6F5-9432F04FF8EE}"/>
              </a:ext>
            </a:extLst>
          </p:cNvPr>
          <p:cNvSpPr txBox="1"/>
          <p:nvPr/>
        </p:nvSpPr>
        <p:spPr>
          <a:xfrm>
            <a:off x="1821883" y="1507096"/>
            <a:ext cx="2223853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WHEEL PRESS FIT INTO THE MOTOR SHAFT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1281CE9-82F2-B206-D078-961F1956FF3A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4045736" y="1968761"/>
            <a:ext cx="772666" cy="1047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454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E0DD57-34F3-1D4E-4B39-36BC74AAB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755" y="115836"/>
            <a:ext cx="7841045" cy="664008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78C4743-999E-5DF6-F9B0-D9B4EF356A46}"/>
              </a:ext>
            </a:extLst>
          </p:cNvPr>
          <p:cNvSpPr/>
          <p:nvPr/>
        </p:nvSpPr>
        <p:spPr>
          <a:xfrm>
            <a:off x="5848738" y="5127330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FB1AAA-AA5B-0DCC-C3A2-71FD17E91AC3}"/>
              </a:ext>
            </a:extLst>
          </p:cNvPr>
          <p:cNvSpPr/>
          <p:nvPr/>
        </p:nvSpPr>
        <p:spPr>
          <a:xfrm>
            <a:off x="7222639" y="3804196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CB20A3-392D-78AE-9D43-AAD8943484F6}"/>
              </a:ext>
            </a:extLst>
          </p:cNvPr>
          <p:cNvSpPr/>
          <p:nvPr/>
        </p:nvSpPr>
        <p:spPr>
          <a:xfrm>
            <a:off x="6043015" y="1030875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194342-D899-DE36-A982-BCF06B6B556E}"/>
              </a:ext>
            </a:extLst>
          </p:cNvPr>
          <p:cNvSpPr/>
          <p:nvPr/>
        </p:nvSpPr>
        <p:spPr>
          <a:xfrm>
            <a:off x="8994788" y="4307947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956919-14B5-DFC6-316B-09DD8B2AD0B5}"/>
              </a:ext>
            </a:extLst>
          </p:cNvPr>
          <p:cNvSpPr/>
          <p:nvPr/>
        </p:nvSpPr>
        <p:spPr>
          <a:xfrm>
            <a:off x="2839614" y="2568133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4021835-2D4E-F6F5-3AD1-2CA28D2426B1}"/>
              </a:ext>
            </a:extLst>
          </p:cNvPr>
          <p:cNvSpPr/>
          <p:nvPr/>
        </p:nvSpPr>
        <p:spPr>
          <a:xfrm>
            <a:off x="8270030" y="2136231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A02A7-51E0-A415-12BF-04399FC26DA7}"/>
              </a:ext>
            </a:extLst>
          </p:cNvPr>
          <p:cNvSpPr/>
          <p:nvPr/>
        </p:nvSpPr>
        <p:spPr>
          <a:xfrm>
            <a:off x="5187748" y="4201406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78995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11310B-6109-E017-8199-AC174D713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89" y="149191"/>
            <a:ext cx="7870598" cy="613964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Pointing Arrow">
                <a:extLst>
                  <a:ext uri="{FF2B5EF4-FFF2-40B4-BE49-F238E27FC236}">
                    <a16:creationId xmlns:a16="http://schemas.microsoft.com/office/drawing/2014/main" id="{11893B38-CC27-B0E2-60C3-415F653CFFA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5063978" y="2432847"/>
              <a:ext cx="664960" cy="1215926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664960" cy="1215926"/>
                    </a:xfrm>
                    <a:prstGeom prst="rect">
                      <a:avLst/>
                    </a:prstGeom>
                  </am3d:spPr>
                  <am3d:camera>
                    <am3d:pos x="0" y="0" z="53229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20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736594" ay="1497400" az="-13989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299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Pointing Arrow">
                <a:extLst>
                  <a:ext uri="{FF2B5EF4-FFF2-40B4-BE49-F238E27FC236}">
                    <a16:creationId xmlns:a16="http://schemas.microsoft.com/office/drawing/2014/main" id="{11893B38-CC27-B0E2-60C3-415F653CFF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5063978" y="2432847"/>
                <a:ext cx="664960" cy="121592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BFD4BA-8664-5480-1C4B-DDFE3D180846}"/>
              </a:ext>
            </a:extLst>
          </p:cNvPr>
          <p:cNvSpPr txBox="1"/>
          <p:nvPr/>
        </p:nvSpPr>
        <p:spPr>
          <a:xfrm>
            <a:off x="659356" y="3965013"/>
            <a:ext cx="299201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MOTOR TOP FACE MATES WITH BOTTOM FACE OF THE PLATFORM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9A4AAB-8608-6828-DE48-C08F4061F77E}"/>
              </a:ext>
            </a:extLst>
          </p:cNvPr>
          <p:cNvCxnSpPr>
            <a:cxnSpLocks/>
          </p:cNvCxnSpPr>
          <p:nvPr/>
        </p:nvCxnSpPr>
        <p:spPr>
          <a:xfrm flipH="1">
            <a:off x="3655803" y="3293706"/>
            <a:ext cx="1485364" cy="11329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4BF58C-4C11-4AFD-C3AF-5D11FEADA656}"/>
              </a:ext>
            </a:extLst>
          </p:cNvPr>
          <p:cNvGrpSpPr/>
          <p:nvPr/>
        </p:nvGrpSpPr>
        <p:grpSpPr>
          <a:xfrm>
            <a:off x="7856374" y="892886"/>
            <a:ext cx="3579907" cy="4668160"/>
            <a:chOff x="1240971" y="410328"/>
            <a:chExt cx="5122508" cy="598662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77BF96B-1232-7508-39B6-D66ACA1F7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273" r="19479"/>
            <a:stretch/>
          </p:blipFill>
          <p:spPr>
            <a:xfrm>
              <a:off x="1240971" y="410328"/>
              <a:ext cx="5122508" cy="5986629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7F85D8-1334-C76B-CC1C-D4A671143379}"/>
                </a:ext>
              </a:extLst>
            </p:cNvPr>
            <p:cNvSpPr txBox="1"/>
            <p:nvPr/>
          </p:nvSpPr>
          <p:spPr>
            <a:xfrm>
              <a:off x="1499461" y="5005101"/>
              <a:ext cx="1321666" cy="828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M3 x 6 BOLT 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07F763F-171A-5796-E6EC-DA776016EB23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2821127" y="5419541"/>
              <a:ext cx="1489615" cy="4400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C3AB590-E683-3348-4053-6C87A9C01D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1126" y="5094514"/>
              <a:ext cx="1321666" cy="952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687B467-58B7-3AB8-DFCB-4186F19643A1}"/>
              </a:ext>
            </a:extLst>
          </p:cNvPr>
          <p:cNvSpPr/>
          <p:nvPr/>
        </p:nvSpPr>
        <p:spPr>
          <a:xfrm>
            <a:off x="4610636" y="3783708"/>
            <a:ext cx="1421363" cy="2148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44709-152F-BA35-C7D2-E799C22C7691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6031999" y="3226966"/>
            <a:ext cx="1824375" cy="16311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970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34C180-2DC7-E89C-09BA-642B6959E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524" y="487425"/>
            <a:ext cx="6454699" cy="588315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Pointing Arrow">
                <a:extLst>
                  <a:ext uri="{FF2B5EF4-FFF2-40B4-BE49-F238E27FC236}">
                    <a16:creationId xmlns:a16="http://schemas.microsoft.com/office/drawing/2014/main" id="{870F8E90-BECC-FDF8-1320-95961E4AEF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3625085"/>
                  </p:ext>
                </p:extLst>
              </p:nvPr>
            </p:nvGraphicFramePr>
            <p:xfrm rot="10800000">
              <a:off x="6637091" y="1826273"/>
              <a:ext cx="645961" cy="1174109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645961" cy="1174109"/>
                    </a:xfrm>
                    <a:prstGeom prst="rect">
                      <a:avLst/>
                    </a:prstGeom>
                  </am3d:spPr>
                  <am3d:camera>
                    <am3d:pos x="0" y="0" z="53229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20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655760" ay="2121705" az="-10098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299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Pointing Arrow">
                <a:extLst>
                  <a:ext uri="{FF2B5EF4-FFF2-40B4-BE49-F238E27FC236}">
                    <a16:creationId xmlns:a16="http://schemas.microsoft.com/office/drawing/2014/main" id="{870F8E90-BECC-FDF8-1320-95961E4AEF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6637091" y="1826273"/>
                <a:ext cx="645961" cy="117410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539AFDD-B909-B6E9-1F85-68630FA0919D}"/>
              </a:ext>
            </a:extLst>
          </p:cNvPr>
          <p:cNvSpPr txBox="1"/>
          <p:nvPr/>
        </p:nvSpPr>
        <p:spPr>
          <a:xfrm>
            <a:off x="4216355" y="757342"/>
            <a:ext cx="14560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M4 x 10 BOLT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6FD1F-D471-42EE-5E23-27A349F3A1F8}"/>
              </a:ext>
            </a:extLst>
          </p:cNvPr>
          <p:cNvSpPr txBox="1"/>
          <p:nvPr/>
        </p:nvSpPr>
        <p:spPr>
          <a:xfrm>
            <a:off x="4726693" y="5155170"/>
            <a:ext cx="10794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M4 NUT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98656B7-FD8D-3F95-8E82-632694C2E29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672365" y="942008"/>
            <a:ext cx="789820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FDA3AE1-C1DE-30FF-63C0-B40BB276ED9C}"/>
              </a:ext>
            </a:extLst>
          </p:cNvPr>
          <p:cNvCxnSpPr>
            <a:cxnSpLocks/>
          </p:cNvCxnSpPr>
          <p:nvPr/>
        </p:nvCxnSpPr>
        <p:spPr>
          <a:xfrm>
            <a:off x="5806105" y="5339836"/>
            <a:ext cx="732373" cy="358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775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6BB39D-E63E-373D-972E-C51DD6C11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399" y="322307"/>
            <a:ext cx="9174906" cy="621338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1D3D13-904D-B9AC-9762-8A9ED1A200AC}"/>
              </a:ext>
            </a:extLst>
          </p:cNvPr>
          <p:cNvCxnSpPr>
            <a:cxnSpLocks/>
          </p:cNvCxnSpPr>
          <p:nvPr/>
        </p:nvCxnSpPr>
        <p:spPr>
          <a:xfrm flipV="1">
            <a:off x="3646305" y="3591456"/>
            <a:ext cx="718458" cy="28458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8509FC-C064-4F48-F9C8-D42B36C7F7D5}"/>
              </a:ext>
            </a:extLst>
          </p:cNvPr>
          <p:cNvCxnSpPr>
            <a:cxnSpLocks/>
          </p:cNvCxnSpPr>
          <p:nvPr/>
        </p:nvCxnSpPr>
        <p:spPr>
          <a:xfrm>
            <a:off x="3646305" y="3876040"/>
            <a:ext cx="2631233" cy="98826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597831-3723-66FC-5730-96E8B3E6BCA5}"/>
              </a:ext>
            </a:extLst>
          </p:cNvPr>
          <p:cNvCxnSpPr>
            <a:cxnSpLocks/>
          </p:cNvCxnSpPr>
          <p:nvPr/>
        </p:nvCxnSpPr>
        <p:spPr>
          <a:xfrm>
            <a:off x="4364763" y="3591456"/>
            <a:ext cx="2301551" cy="8459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95D7A7-1A31-A504-2673-0DF6A275F72C}"/>
              </a:ext>
            </a:extLst>
          </p:cNvPr>
          <p:cNvCxnSpPr>
            <a:cxnSpLocks/>
          </p:cNvCxnSpPr>
          <p:nvPr/>
        </p:nvCxnSpPr>
        <p:spPr>
          <a:xfrm flipV="1">
            <a:off x="6244881" y="4659811"/>
            <a:ext cx="421433" cy="20449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7CF9494-7869-F49C-D3AC-468965E599AE}"/>
              </a:ext>
            </a:extLst>
          </p:cNvPr>
          <p:cNvSpPr txBox="1"/>
          <p:nvPr/>
        </p:nvSpPr>
        <p:spPr>
          <a:xfrm>
            <a:off x="3646305" y="5503676"/>
            <a:ext cx="225645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BATTERY STRAP SLOTS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CBD102-B6AE-3CEB-D4A0-054B5490ADBA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774531" y="4517480"/>
            <a:ext cx="247328" cy="986196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04BCD0-465A-13FB-D138-E99024DF966F}"/>
              </a:ext>
            </a:extLst>
          </p:cNvPr>
          <p:cNvSpPr txBox="1"/>
          <p:nvPr/>
        </p:nvSpPr>
        <p:spPr>
          <a:xfrm>
            <a:off x="6669424" y="2999744"/>
            <a:ext cx="225645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BATTERY STRAP SLOTS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345F298-E03F-2D59-5AED-F0F8C0381DB2}"/>
              </a:ext>
            </a:extLst>
          </p:cNvPr>
          <p:cNvCxnSpPr>
            <a:cxnSpLocks/>
          </p:cNvCxnSpPr>
          <p:nvPr/>
        </p:nvCxnSpPr>
        <p:spPr>
          <a:xfrm flipV="1">
            <a:off x="6021500" y="3369076"/>
            <a:ext cx="1634638" cy="72220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744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197CA9-A6F8-47AE-E2DF-CE489E8D6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29" r="5169"/>
          <a:stretch/>
        </p:blipFill>
        <p:spPr>
          <a:xfrm>
            <a:off x="238125" y="662473"/>
            <a:ext cx="8353426" cy="6195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D2CB3E-8249-C55F-3A2B-9FF41CFF1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64"/>
          <a:stretch/>
        </p:blipFill>
        <p:spPr>
          <a:xfrm>
            <a:off x="7315200" y="1700698"/>
            <a:ext cx="2496186" cy="17283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A79DB3-E38A-A6FC-2BE2-2006743B3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154" y="433064"/>
            <a:ext cx="1571763" cy="148194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F718433-D621-E2E1-581E-E017BBAD9248}"/>
              </a:ext>
            </a:extLst>
          </p:cNvPr>
          <p:cNvSpPr/>
          <p:nvPr/>
        </p:nvSpPr>
        <p:spPr>
          <a:xfrm>
            <a:off x="7801905" y="4907902"/>
            <a:ext cx="894226" cy="87707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3B6E72-CC44-1C91-E6CC-77CCE8CCC4F7}"/>
              </a:ext>
            </a:extLst>
          </p:cNvPr>
          <p:cNvCxnSpPr>
            <a:cxnSpLocks/>
            <a:stCxn id="12" idx="7"/>
            <a:endCxn id="15" idx="4"/>
          </p:cNvCxnSpPr>
          <p:nvPr/>
        </p:nvCxnSpPr>
        <p:spPr>
          <a:xfrm flipH="1" flipV="1">
            <a:off x="8291830" y="3851924"/>
            <a:ext cx="273345" cy="11844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D97D6B69-B26A-0087-F798-DF8ECDDDF31B}"/>
              </a:ext>
            </a:extLst>
          </p:cNvPr>
          <p:cNvSpPr/>
          <p:nvPr/>
        </p:nvSpPr>
        <p:spPr>
          <a:xfrm>
            <a:off x="6868869" y="1174039"/>
            <a:ext cx="2845921" cy="26778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913B4-37FF-39DD-427B-24BE95B91993}"/>
              </a:ext>
            </a:extLst>
          </p:cNvPr>
          <p:cNvSpPr txBox="1"/>
          <p:nvPr/>
        </p:nvSpPr>
        <p:spPr>
          <a:xfrm>
            <a:off x="9856286" y="2527996"/>
            <a:ext cx="10794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NUT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A14F2E-8955-BA86-AAB3-32354236356A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8901404" y="2435290"/>
            <a:ext cx="954882" cy="277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AE8B7B6-BBB4-C544-18E2-9ECC7C4CB77A}"/>
              </a:ext>
            </a:extLst>
          </p:cNvPr>
          <p:cNvSpPr/>
          <p:nvPr/>
        </p:nvSpPr>
        <p:spPr>
          <a:xfrm rot="7309873">
            <a:off x="6479171" y="1191906"/>
            <a:ext cx="463016" cy="75679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89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2B730C-9066-09E6-D0B9-E74435B97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279" y="1027906"/>
            <a:ext cx="7552074" cy="4381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C1AC1E-EDF5-5507-CD8C-E979CCB15974}"/>
              </a:ext>
            </a:extLst>
          </p:cNvPr>
          <p:cNvSpPr txBox="1"/>
          <p:nvPr/>
        </p:nvSpPr>
        <p:spPr>
          <a:xfrm>
            <a:off x="3203559" y="5225120"/>
            <a:ext cx="10794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NUT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F20D8A-44F1-4DA9-57DE-03B1428B206D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771192" y="4348065"/>
            <a:ext cx="432367" cy="1061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675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2C2044-3B6A-4160-F794-1C4CBED55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60" y="295275"/>
            <a:ext cx="11165032" cy="6267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E60070-36AB-ED79-E8D8-B94D5B619743}"/>
              </a:ext>
            </a:extLst>
          </p:cNvPr>
          <p:cNvSpPr txBox="1"/>
          <p:nvPr/>
        </p:nvSpPr>
        <p:spPr>
          <a:xfrm>
            <a:off x="4338735" y="5171100"/>
            <a:ext cx="15024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x 10 BOLT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DA30FD-D19C-D9A8-D7BA-7DA3F77870D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841211" y="5355766"/>
            <a:ext cx="929730" cy="227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57C809C-743A-94E1-AAE6-DB68347147C9}"/>
              </a:ext>
            </a:extLst>
          </p:cNvPr>
          <p:cNvSpPr txBox="1"/>
          <p:nvPr/>
        </p:nvSpPr>
        <p:spPr>
          <a:xfrm>
            <a:off x="7943877" y="1665900"/>
            <a:ext cx="964384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NUT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FF667A-CF52-3C46-AE65-FFC557BB3203}"/>
              </a:ext>
            </a:extLst>
          </p:cNvPr>
          <p:cNvCxnSpPr>
            <a:cxnSpLocks/>
          </p:cNvCxnSpPr>
          <p:nvPr/>
        </p:nvCxnSpPr>
        <p:spPr>
          <a:xfrm flipV="1">
            <a:off x="7477125" y="1850566"/>
            <a:ext cx="466752" cy="55925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258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E556FA-1DDB-2F27-9EF1-5FCDE78C1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861" y="0"/>
            <a:ext cx="8796489" cy="6630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6065B6-F71A-FD10-DDFA-769167469A10}"/>
              </a:ext>
            </a:extLst>
          </p:cNvPr>
          <p:cNvSpPr txBox="1"/>
          <p:nvPr/>
        </p:nvSpPr>
        <p:spPr>
          <a:xfrm>
            <a:off x="6152827" y="2278615"/>
            <a:ext cx="14705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x 10 BOLT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195D47-67FE-4C12-8722-611A2636A74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623330" y="2463281"/>
            <a:ext cx="853750" cy="298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arallelogram 8">
            <a:extLst>
              <a:ext uri="{FF2B5EF4-FFF2-40B4-BE49-F238E27FC236}">
                <a16:creationId xmlns:a16="http://schemas.microsoft.com/office/drawing/2014/main" id="{2563303F-3712-2453-43B8-7086A00B16F8}"/>
              </a:ext>
            </a:extLst>
          </p:cNvPr>
          <p:cNvSpPr/>
          <p:nvPr/>
        </p:nvSpPr>
        <p:spPr>
          <a:xfrm rot="19678732">
            <a:off x="8225576" y="5059340"/>
            <a:ext cx="899810" cy="478164"/>
          </a:xfrm>
          <a:prstGeom prst="parallelogram">
            <a:avLst>
              <a:gd name="adj" fmla="val 6187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960280-C212-A344-56C2-AFC97ACF56B6}"/>
              </a:ext>
            </a:extLst>
          </p:cNvPr>
          <p:cNvCxnSpPr>
            <a:cxnSpLocks/>
            <a:stCxn id="9" idx="2"/>
            <a:endCxn id="3" idx="2"/>
          </p:cNvCxnSpPr>
          <p:nvPr/>
        </p:nvCxnSpPr>
        <p:spPr>
          <a:xfrm flipV="1">
            <a:off x="8931516" y="4165771"/>
            <a:ext cx="1178844" cy="9725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F49E396-798F-F698-D39F-B50C47DB3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0658" y="2551461"/>
            <a:ext cx="1679403" cy="161431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06963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593E8F-C508-5CE7-4767-31DABA74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150422"/>
            <a:ext cx="7254869" cy="4557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534878-E542-217D-A358-6589051CA21C}"/>
              </a:ext>
            </a:extLst>
          </p:cNvPr>
          <p:cNvSpPr txBox="1"/>
          <p:nvPr/>
        </p:nvSpPr>
        <p:spPr>
          <a:xfrm>
            <a:off x="3378702" y="4704963"/>
            <a:ext cx="10794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NUT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7D474E-BCC9-5A76-A1D7-3B66434DE64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458114" y="4619042"/>
            <a:ext cx="970164" cy="270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84CF7B6-15A8-5541-11E6-C948C4D91375}"/>
              </a:ext>
            </a:extLst>
          </p:cNvPr>
          <p:cNvSpPr txBox="1"/>
          <p:nvPr/>
        </p:nvSpPr>
        <p:spPr>
          <a:xfrm>
            <a:off x="8443086" y="1375471"/>
            <a:ext cx="15090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X 10 BOLT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411616-F158-E9F4-7C39-5C5A7AAC7908}"/>
              </a:ext>
            </a:extLst>
          </p:cNvPr>
          <p:cNvCxnSpPr>
            <a:cxnSpLocks/>
          </p:cNvCxnSpPr>
          <p:nvPr/>
        </p:nvCxnSpPr>
        <p:spPr>
          <a:xfrm flipV="1">
            <a:off x="7494426" y="1560137"/>
            <a:ext cx="948660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974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A2B2B8-15A8-76FC-6D70-E8E97FBC1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343" y="430718"/>
            <a:ext cx="7532673" cy="599656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BEE72A0-E073-7C1B-B962-A650F298DE56}"/>
              </a:ext>
            </a:extLst>
          </p:cNvPr>
          <p:cNvSpPr/>
          <p:nvPr/>
        </p:nvSpPr>
        <p:spPr>
          <a:xfrm>
            <a:off x="7184571" y="1800808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4AC0CA-50BA-94EF-5006-CB3C87BCFA33}"/>
              </a:ext>
            </a:extLst>
          </p:cNvPr>
          <p:cNvSpPr/>
          <p:nvPr/>
        </p:nvSpPr>
        <p:spPr>
          <a:xfrm>
            <a:off x="7532914" y="3716693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C41CAD-E390-2BA5-0B24-F4B634AFD64E}"/>
              </a:ext>
            </a:extLst>
          </p:cNvPr>
          <p:cNvSpPr/>
          <p:nvPr/>
        </p:nvSpPr>
        <p:spPr>
          <a:xfrm>
            <a:off x="4102359" y="1956317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A654DE-04AF-382E-2558-429045ED8CA7}"/>
              </a:ext>
            </a:extLst>
          </p:cNvPr>
          <p:cNvSpPr/>
          <p:nvPr/>
        </p:nvSpPr>
        <p:spPr>
          <a:xfrm>
            <a:off x="3041779" y="2962470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27437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CA10DC-8C74-4855-874F-1BCC01773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97" y="161729"/>
            <a:ext cx="8991318" cy="6528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2B2478-74C6-DB7B-F14E-BD0F4AE56546}"/>
              </a:ext>
            </a:extLst>
          </p:cNvPr>
          <p:cNvSpPr txBox="1"/>
          <p:nvPr/>
        </p:nvSpPr>
        <p:spPr>
          <a:xfrm>
            <a:off x="7772016" y="1045029"/>
            <a:ext cx="16360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M2.5 x 25 BOLT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E7BB89-7298-9C43-1767-E8075462711D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7529804" y="1045029"/>
            <a:ext cx="242212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EBC0271-5670-899B-4AFB-252AC11B26CE}"/>
              </a:ext>
            </a:extLst>
          </p:cNvPr>
          <p:cNvSpPr txBox="1"/>
          <p:nvPr/>
        </p:nvSpPr>
        <p:spPr>
          <a:xfrm>
            <a:off x="9830578" y="3317032"/>
            <a:ext cx="11828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M2.5 NUT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D05C88-F52E-B920-4307-7777140A641C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9507894" y="3501698"/>
            <a:ext cx="322684" cy="398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708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3BC630-F22A-167B-FC5B-49DDC2368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735" y="148624"/>
            <a:ext cx="7356529" cy="65607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E2D018-094A-B8BF-1E9B-835BAD7B9EC6}"/>
              </a:ext>
            </a:extLst>
          </p:cNvPr>
          <p:cNvSpPr txBox="1"/>
          <p:nvPr/>
        </p:nvSpPr>
        <p:spPr>
          <a:xfrm>
            <a:off x="8574833" y="2155372"/>
            <a:ext cx="14613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M2 x 10 BOLT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0EE610-BE6E-0A70-0E6B-F78B7E1BF509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8070980" y="2155372"/>
            <a:ext cx="503853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8B156C-5F2C-1167-425F-658573ED0137}"/>
              </a:ext>
            </a:extLst>
          </p:cNvPr>
          <p:cNvSpPr txBox="1"/>
          <p:nvPr/>
        </p:nvSpPr>
        <p:spPr>
          <a:xfrm>
            <a:off x="7590720" y="6105332"/>
            <a:ext cx="96051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M2 NUT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7D4F40-696A-E5FB-A99E-3C5D64DBD1B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7016620" y="6289998"/>
            <a:ext cx="574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E0D4EF0-50F4-6986-4DD8-E7FE8A9CF87C}"/>
              </a:ext>
            </a:extLst>
          </p:cNvPr>
          <p:cNvSpPr/>
          <p:nvPr/>
        </p:nvSpPr>
        <p:spPr>
          <a:xfrm>
            <a:off x="6848669" y="4973216"/>
            <a:ext cx="167951" cy="13995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0F6845-18EE-AA5F-DA96-9E8C9331505F}"/>
              </a:ext>
            </a:extLst>
          </p:cNvPr>
          <p:cNvCxnSpPr>
            <a:cxnSpLocks/>
          </p:cNvCxnSpPr>
          <p:nvPr/>
        </p:nvCxnSpPr>
        <p:spPr>
          <a:xfrm>
            <a:off x="4898572" y="4142792"/>
            <a:ext cx="1772816" cy="105435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31DFDE-E6B8-F64F-984D-F885B21B22DE}"/>
              </a:ext>
            </a:extLst>
          </p:cNvPr>
          <p:cNvCxnSpPr>
            <a:cxnSpLocks/>
          </p:cNvCxnSpPr>
          <p:nvPr/>
        </p:nvCxnSpPr>
        <p:spPr>
          <a:xfrm flipV="1">
            <a:off x="6764694" y="4286832"/>
            <a:ext cx="1614195" cy="91031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9C6ABE-666F-88D1-745A-AEA8203A4286}"/>
              </a:ext>
            </a:extLst>
          </p:cNvPr>
          <p:cNvCxnSpPr>
            <a:cxnSpLocks/>
          </p:cNvCxnSpPr>
          <p:nvPr/>
        </p:nvCxnSpPr>
        <p:spPr>
          <a:xfrm flipV="1">
            <a:off x="4898572" y="3508310"/>
            <a:ext cx="1091681" cy="63448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1197B0-9ECA-C487-3714-2112F4C73A6C}"/>
              </a:ext>
            </a:extLst>
          </p:cNvPr>
          <p:cNvCxnSpPr>
            <a:cxnSpLocks/>
          </p:cNvCxnSpPr>
          <p:nvPr/>
        </p:nvCxnSpPr>
        <p:spPr>
          <a:xfrm>
            <a:off x="7355632" y="3592286"/>
            <a:ext cx="1115458" cy="67530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337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84CACD-D506-96E0-B8A9-F784A23FA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946" y="357874"/>
            <a:ext cx="8154107" cy="6142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564B68-82F3-3524-37A0-F62F543D7773}"/>
              </a:ext>
            </a:extLst>
          </p:cNvPr>
          <p:cNvSpPr txBox="1"/>
          <p:nvPr/>
        </p:nvSpPr>
        <p:spPr>
          <a:xfrm>
            <a:off x="7072605" y="1259633"/>
            <a:ext cx="14613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M2 x 10 BOLT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0DAADF-7979-C03F-6533-BE86C446F457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6568752" y="1259633"/>
            <a:ext cx="503853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942953-82B7-49DF-0D42-426874BC8550}"/>
              </a:ext>
            </a:extLst>
          </p:cNvPr>
          <p:cNvSpPr txBox="1"/>
          <p:nvPr/>
        </p:nvSpPr>
        <p:spPr>
          <a:xfrm>
            <a:off x="3513242" y="5741438"/>
            <a:ext cx="96051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M2 NUT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513FB1-32E4-C273-BC89-3B34D7B3AF17}"/>
              </a:ext>
            </a:extLst>
          </p:cNvPr>
          <p:cNvCxnSpPr>
            <a:cxnSpLocks/>
          </p:cNvCxnSpPr>
          <p:nvPr/>
        </p:nvCxnSpPr>
        <p:spPr>
          <a:xfrm flipV="1">
            <a:off x="4460033" y="5673012"/>
            <a:ext cx="429208" cy="270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AF6F73E-1763-1A1B-04CD-5DA1EFF7F8EE}"/>
              </a:ext>
            </a:extLst>
          </p:cNvPr>
          <p:cNvSpPr txBox="1"/>
          <p:nvPr/>
        </p:nvSpPr>
        <p:spPr>
          <a:xfrm>
            <a:off x="1092631" y="2646111"/>
            <a:ext cx="21712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M2 NUT AS A SPACER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A67D71-F2AA-D7A4-49DF-38F34160F85B}"/>
              </a:ext>
            </a:extLst>
          </p:cNvPr>
          <p:cNvCxnSpPr>
            <a:cxnSpLocks/>
          </p:cNvCxnSpPr>
          <p:nvPr/>
        </p:nvCxnSpPr>
        <p:spPr>
          <a:xfrm>
            <a:off x="3250164" y="2848273"/>
            <a:ext cx="556726" cy="1655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7A3321-EA0B-2A6B-ED5E-263C2D88D079}"/>
              </a:ext>
            </a:extLst>
          </p:cNvPr>
          <p:cNvCxnSpPr>
            <a:cxnSpLocks/>
          </p:cNvCxnSpPr>
          <p:nvPr/>
        </p:nvCxnSpPr>
        <p:spPr>
          <a:xfrm>
            <a:off x="3806890" y="3741576"/>
            <a:ext cx="1212979" cy="7091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77BEDD-7459-496C-C455-1DC006C56363}"/>
              </a:ext>
            </a:extLst>
          </p:cNvPr>
          <p:cNvCxnSpPr>
            <a:cxnSpLocks/>
          </p:cNvCxnSpPr>
          <p:nvPr/>
        </p:nvCxnSpPr>
        <p:spPr>
          <a:xfrm flipV="1">
            <a:off x="3806890" y="2768082"/>
            <a:ext cx="1620416" cy="97349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F26FF1-D91B-84F0-97BF-EB573E7EE37D}"/>
              </a:ext>
            </a:extLst>
          </p:cNvPr>
          <p:cNvCxnSpPr>
            <a:cxnSpLocks/>
          </p:cNvCxnSpPr>
          <p:nvPr/>
        </p:nvCxnSpPr>
        <p:spPr>
          <a:xfrm flipV="1">
            <a:off x="5019869" y="3522698"/>
            <a:ext cx="1548883" cy="90545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45F4325-202C-9F10-EB27-C7AFC0E96734}"/>
              </a:ext>
            </a:extLst>
          </p:cNvPr>
          <p:cNvCxnSpPr>
            <a:cxnSpLocks/>
          </p:cNvCxnSpPr>
          <p:nvPr/>
        </p:nvCxnSpPr>
        <p:spPr>
          <a:xfrm>
            <a:off x="5417976" y="2768082"/>
            <a:ext cx="1085461" cy="63020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802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02F3A5-4994-B496-9E3E-0FDA0A9CA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03" y="569167"/>
            <a:ext cx="7469121" cy="5346659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2166851F-D471-CBF9-CB63-B09875A4AF42}"/>
              </a:ext>
            </a:extLst>
          </p:cNvPr>
          <p:cNvSpPr/>
          <p:nvPr/>
        </p:nvSpPr>
        <p:spPr>
          <a:xfrm rot="1708422">
            <a:off x="4396011" y="2238383"/>
            <a:ext cx="514966" cy="479470"/>
          </a:xfrm>
          <a:prstGeom prst="parallelogram">
            <a:avLst>
              <a:gd name="adj" fmla="val 61670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86584-83B8-493B-536D-85115D144A88}"/>
              </a:ext>
            </a:extLst>
          </p:cNvPr>
          <p:cNvSpPr txBox="1"/>
          <p:nvPr/>
        </p:nvSpPr>
        <p:spPr>
          <a:xfrm>
            <a:off x="1483567" y="2067613"/>
            <a:ext cx="22002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DOUBLE SIDED TAPE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B783B6-4E68-F095-261F-AD48DC383BC3}"/>
              </a:ext>
            </a:extLst>
          </p:cNvPr>
          <p:cNvCxnSpPr>
            <a:cxnSpLocks/>
          </p:cNvCxnSpPr>
          <p:nvPr/>
        </p:nvCxnSpPr>
        <p:spPr>
          <a:xfrm>
            <a:off x="3670042" y="2269775"/>
            <a:ext cx="642820" cy="1671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12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8C964F-82FB-F6E8-AD0B-274E6E17D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842" y="475994"/>
            <a:ext cx="6904318" cy="5906012"/>
          </a:xfrm>
          <a:prstGeom prst="rect">
            <a:avLst/>
          </a:prstGeom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B7B6106-F087-5F4E-E3BA-00321EB5E44B}"/>
              </a:ext>
            </a:extLst>
          </p:cNvPr>
          <p:cNvSpPr/>
          <p:nvPr/>
        </p:nvSpPr>
        <p:spPr>
          <a:xfrm>
            <a:off x="5243804" y="4655975"/>
            <a:ext cx="531845" cy="513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CC5B4A-D15E-F799-0D8E-264773F83B27}"/>
              </a:ext>
            </a:extLst>
          </p:cNvPr>
          <p:cNvSpPr/>
          <p:nvPr/>
        </p:nvSpPr>
        <p:spPr>
          <a:xfrm>
            <a:off x="3670805" y="2040294"/>
            <a:ext cx="531845" cy="513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1AEB10-2CF9-F313-2BA4-1E7D47D1A2D3}"/>
              </a:ext>
            </a:extLst>
          </p:cNvPr>
          <p:cNvSpPr/>
          <p:nvPr/>
        </p:nvSpPr>
        <p:spPr>
          <a:xfrm>
            <a:off x="8783024" y="4115576"/>
            <a:ext cx="531845" cy="513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3E6381-4510-657A-70ED-E68693732651}"/>
              </a:ext>
            </a:extLst>
          </p:cNvPr>
          <p:cNvSpPr/>
          <p:nvPr/>
        </p:nvSpPr>
        <p:spPr>
          <a:xfrm>
            <a:off x="7560907" y="1527110"/>
            <a:ext cx="531845" cy="513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35C9880-9288-4280-3E3C-B9F28A172DC2}"/>
              </a:ext>
            </a:extLst>
          </p:cNvPr>
          <p:cNvSpPr/>
          <p:nvPr/>
        </p:nvSpPr>
        <p:spPr>
          <a:xfrm>
            <a:off x="6489539" y="600937"/>
            <a:ext cx="531845" cy="513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67448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7D58C4-028E-150F-CE84-162DB43FA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2"/>
          <a:stretch/>
        </p:blipFill>
        <p:spPr>
          <a:xfrm>
            <a:off x="1259633" y="300950"/>
            <a:ext cx="9115702" cy="54653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56828-B2AD-5DE9-F9DB-C9DE282B4843}"/>
              </a:ext>
            </a:extLst>
          </p:cNvPr>
          <p:cNvSpPr txBox="1"/>
          <p:nvPr/>
        </p:nvSpPr>
        <p:spPr>
          <a:xfrm>
            <a:off x="3433665" y="4900518"/>
            <a:ext cx="14775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x 10 BOLT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451342-BDC5-38B1-A5E4-0D56367462C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911182" y="5085184"/>
            <a:ext cx="967103" cy="261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BE9CFF2-9C8E-00CD-7940-7FE2038AEC7A}"/>
              </a:ext>
            </a:extLst>
          </p:cNvPr>
          <p:cNvSpPr txBox="1"/>
          <p:nvPr/>
        </p:nvSpPr>
        <p:spPr>
          <a:xfrm>
            <a:off x="7439608" y="645760"/>
            <a:ext cx="9766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NUT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AC502C-7DBA-279A-0BA1-7A75B31FCF23}"/>
              </a:ext>
            </a:extLst>
          </p:cNvPr>
          <p:cNvCxnSpPr>
            <a:cxnSpLocks/>
          </p:cNvCxnSpPr>
          <p:nvPr/>
        </p:nvCxnSpPr>
        <p:spPr>
          <a:xfrm flipV="1">
            <a:off x="6923314" y="830426"/>
            <a:ext cx="516294" cy="606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23718C-BE46-2139-A191-D9622CE3EA3F}"/>
              </a:ext>
            </a:extLst>
          </p:cNvPr>
          <p:cNvSpPr txBox="1"/>
          <p:nvPr/>
        </p:nvSpPr>
        <p:spPr>
          <a:xfrm>
            <a:off x="2659224" y="3942576"/>
            <a:ext cx="22519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NUT AS A SPACER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11CAE1-2DCC-17EF-ECB1-C2CB84624A75}"/>
              </a:ext>
            </a:extLst>
          </p:cNvPr>
          <p:cNvCxnSpPr>
            <a:cxnSpLocks/>
          </p:cNvCxnSpPr>
          <p:nvPr/>
        </p:nvCxnSpPr>
        <p:spPr>
          <a:xfrm>
            <a:off x="4911182" y="4127242"/>
            <a:ext cx="906302" cy="129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948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151D7B-B5A2-EDDA-6216-239207820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5" y="141497"/>
            <a:ext cx="10948582" cy="60260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8D765E-067E-6217-2650-C94F1536C9A4}"/>
              </a:ext>
            </a:extLst>
          </p:cNvPr>
          <p:cNvSpPr txBox="1"/>
          <p:nvPr/>
        </p:nvSpPr>
        <p:spPr>
          <a:xfrm>
            <a:off x="1567543" y="505800"/>
            <a:ext cx="14775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x 10 BOLT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7F56A2-0639-6CF6-BEF4-1CF4551BCA0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045060" y="690466"/>
            <a:ext cx="967104" cy="261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9216FDF-2988-C1C9-A2E3-19178F696B0E}"/>
              </a:ext>
            </a:extLst>
          </p:cNvPr>
          <p:cNvSpPr txBox="1"/>
          <p:nvPr/>
        </p:nvSpPr>
        <p:spPr>
          <a:xfrm>
            <a:off x="1017038" y="4101196"/>
            <a:ext cx="9674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NUT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5E6E8-26C0-3082-68EA-4A5995385B68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984481" y="4285862"/>
            <a:ext cx="338841" cy="1088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5B769FC-5874-870A-6F55-8D121A9CB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832" y="3689484"/>
            <a:ext cx="2016873" cy="280710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EE53020A-C030-06A0-D511-277EDCD23F39}"/>
              </a:ext>
            </a:extLst>
          </p:cNvPr>
          <p:cNvSpPr/>
          <p:nvPr/>
        </p:nvSpPr>
        <p:spPr>
          <a:xfrm rot="11356357">
            <a:off x="5682397" y="5267722"/>
            <a:ext cx="423418" cy="3918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FFB3C8-6172-D8B2-AF9F-B1A6423EE1A3}"/>
              </a:ext>
            </a:extLst>
          </p:cNvPr>
          <p:cNvSpPr txBox="1"/>
          <p:nvPr/>
        </p:nvSpPr>
        <p:spPr>
          <a:xfrm>
            <a:off x="6171128" y="5403388"/>
            <a:ext cx="120005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SIDE VIEW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67DBF9-E3A0-0741-3E17-02A539FB23FE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371184" y="5292473"/>
            <a:ext cx="1259632" cy="2955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D4C2F52-A07F-0F7E-1ED7-AFA9339663CF}"/>
              </a:ext>
            </a:extLst>
          </p:cNvPr>
          <p:cNvSpPr txBox="1"/>
          <p:nvPr/>
        </p:nvSpPr>
        <p:spPr>
          <a:xfrm>
            <a:off x="162201" y="5062384"/>
            <a:ext cx="14494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x 10 BOLT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1E6336-4AC0-B3FA-0F25-081EAE4BE41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611638" y="5247050"/>
            <a:ext cx="967104" cy="261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9DC68D1-C302-5BD4-2ABD-48DD5F72C9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22"/>
          <a:stretch/>
        </p:blipFill>
        <p:spPr>
          <a:xfrm>
            <a:off x="758314" y="1697076"/>
            <a:ext cx="1317664" cy="1614601"/>
          </a:xfrm>
          <a:prstGeom prst="ellipse">
            <a:avLst/>
          </a:prstGeom>
          <a:ln w="28575" cap="rnd">
            <a:solidFill>
              <a:srgbClr val="FF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567FEADF-CAAE-E23D-F955-BFE1F166D33F}"/>
              </a:ext>
            </a:extLst>
          </p:cNvPr>
          <p:cNvSpPr/>
          <p:nvPr/>
        </p:nvSpPr>
        <p:spPr>
          <a:xfrm>
            <a:off x="2323323" y="4053569"/>
            <a:ext cx="554129" cy="6250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671AEB-DCC0-74D3-B409-77E5D25D6011}"/>
              </a:ext>
            </a:extLst>
          </p:cNvPr>
          <p:cNvCxnSpPr>
            <a:cxnSpLocks/>
            <a:stCxn id="24" idx="0"/>
            <a:endCxn id="23" idx="5"/>
          </p:cNvCxnSpPr>
          <p:nvPr/>
        </p:nvCxnSpPr>
        <p:spPr>
          <a:xfrm flipH="1" flipV="1">
            <a:off x="1883012" y="3075224"/>
            <a:ext cx="717376" cy="9783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C9E778-1CD4-D8B7-BBD6-A582EA5AFE5A}"/>
              </a:ext>
            </a:extLst>
          </p:cNvPr>
          <p:cNvSpPr txBox="1"/>
          <p:nvPr/>
        </p:nvSpPr>
        <p:spPr>
          <a:xfrm>
            <a:off x="6614079" y="4101196"/>
            <a:ext cx="9674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NUT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776DA7-C0B8-50B2-36FE-E9F14C34B014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5374434" y="4101195"/>
            <a:ext cx="1239645" cy="1846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Brace 33">
            <a:extLst>
              <a:ext uri="{FF2B5EF4-FFF2-40B4-BE49-F238E27FC236}">
                <a16:creationId xmlns:a16="http://schemas.microsoft.com/office/drawing/2014/main" id="{1CE6C8A8-F506-1E6F-A7C8-F282649F5757}"/>
              </a:ext>
            </a:extLst>
          </p:cNvPr>
          <p:cNvSpPr/>
          <p:nvPr/>
        </p:nvSpPr>
        <p:spPr>
          <a:xfrm rot="16200000">
            <a:off x="9686440" y="4024426"/>
            <a:ext cx="128022" cy="23645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651D95-41C6-4EAC-84C5-417E1F52C994}"/>
              </a:ext>
            </a:extLst>
          </p:cNvPr>
          <p:cNvSpPr txBox="1"/>
          <p:nvPr/>
        </p:nvSpPr>
        <p:spPr>
          <a:xfrm>
            <a:off x="8892402" y="3075225"/>
            <a:ext cx="17160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 NUTS ON TOP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ABA390-1987-AB18-30E0-7680B214EF3D}"/>
              </a:ext>
            </a:extLst>
          </p:cNvPr>
          <p:cNvCxnSpPr>
            <a:stCxn id="35" idx="2"/>
          </p:cNvCxnSpPr>
          <p:nvPr/>
        </p:nvCxnSpPr>
        <p:spPr>
          <a:xfrm flipH="1">
            <a:off x="9712267" y="3444557"/>
            <a:ext cx="38184" cy="474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341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46913ED-637A-8E9F-D917-CDFDF9A34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332924"/>
            <a:ext cx="10134600" cy="61921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59AB17-C3FF-FCB7-4B16-2DCD4EF677EF}"/>
              </a:ext>
            </a:extLst>
          </p:cNvPr>
          <p:cNvSpPr txBox="1"/>
          <p:nvPr/>
        </p:nvSpPr>
        <p:spPr>
          <a:xfrm>
            <a:off x="3999334" y="1132500"/>
            <a:ext cx="964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NUT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F3B222-5BDE-8F58-C404-3DB9EF3B291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963718" y="1317166"/>
            <a:ext cx="929730" cy="227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80C72-95D5-A1FA-D5DC-6D52E751DAB4}"/>
              </a:ext>
            </a:extLst>
          </p:cNvPr>
          <p:cNvSpPr txBox="1"/>
          <p:nvPr/>
        </p:nvSpPr>
        <p:spPr>
          <a:xfrm>
            <a:off x="3513784" y="2780325"/>
            <a:ext cx="15082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x 10 BOLT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EFE425-A451-EE58-D50C-4075F3904CC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022061" y="2964991"/>
            <a:ext cx="929730" cy="227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A304ED-87D9-25CA-65DD-7F38EF038F5A}"/>
              </a:ext>
            </a:extLst>
          </p:cNvPr>
          <p:cNvSpPr txBox="1"/>
          <p:nvPr/>
        </p:nvSpPr>
        <p:spPr>
          <a:xfrm>
            <a:off x="8599904" y="2964991"/>
            <a:ext cx="14958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x 10 BOLT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C804F6-5E32-1E47-892D-2052FB30D503}"/>
              </a:ext>
            </a:extLst>
          </p:cNvPr>
          <p:cNvCxnSpPr>
            <a:cxnSpLocks/>
          </p:cNvCxnSpPr>
          <p:nvPr/>
        </p:nvCxnSpPr>
        <p:spPr>
          <a:xfrm>
            <a:off x="7577151" y="2780325"/>
            <a:ext cx="1022754" cy="369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4E7DFBA-2322-C4F7-E794-EB13BD600AEA}"/>
              </a:ext>
            </a:extLst>
          </p:cNvPr>
          <p:cNvSpPr txBox="1"/>
          <p:nvPr/>
        </p:nvSpPr>
        <p:spPr>
          <a:xfrm>
            <a:off x="3760237" y="2176358"/>
            <a:ext cx="15082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x 25 BOLT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C99AB1-3A41-08CB-E9FB-7981931249F3}"/>
              </a:ext>
            </a:extLst>
          </p:cNvPr>
          <p:cNvCxnSpPr>
            <a:cxnSpLocks/>
          </p:cNvCxnSpPr>
          <p:nvPr/>
        </p:nvCxnSpPr>
        <p:spPr>
          <a:xfrm>
            <a:off x="5268514" y="2367431"/>
            <a:ext cx="1332311" cy="110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282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B3CFD8-9573-035A-2C65-679825455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72" y="479959"/>
            <a:ext cx="10279709" cy="58461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AE55B8-20FA-A1E5-97E0-9C0EACA392EB}"/>
              </a:ext>
            </a:extLst>
          </p:cNvPr>
          <p:cNvSpPr txBox="1"/>
          <p:nvPr/>
        </p:nvSpPr>
        <p:spPr>
          <a:xfrm>
            <a:off x="6783355" y="5956823"/>
            <a:ext cx="14961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x 10 BOLT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0C74CC-D121-E648-EC94-1A18BD0F89BD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8279534" y="5505062"/>
            <a:ext cx="1051078" cy="636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CE573E-D659-596C-7E3A-3909CC997C6A}"/>
              </a:ext>
            </a:extLst>
          </p:cNvPr>
          <p:cNvSpPr txBox="1"/>
          <p:nvPr/>
        </p:nvSpPr>
        <p:spPr>
          <a:xfrm>
            <a:off x="5607699" y="4932402"/>
            <a:ext cx="97660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NUT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D24814-4556-CA0D-5DA7-B3A83659DC4F}"/>
              </a:ext>
            </a:extLst>
          </p:cNvPr>
          <p:cNvCxnSpPr>
            <a:stCxn id="9" idx="3"/>
          </p:cNvCxnSpPr>
          <p:nvPr/>
        </p:nvCxnSpPr>
        <p:spPr>
          <a:xfrm flipV="1">
            <a:off x="6584302" y="4562668"/>
            <a:ext cx="749560" cy="554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084B49-72DD-B15F-A63A-46EE6040F5AB}"/>
              </a:ext>
            </a:extLst>
          </p:cNvPr>
          <p:cNvCxnSpPr>
            <a:cxnSpLocks/>
          </p:cNvCxnSpPr>
          <p:nvPr/>
        </p:nvCxnSpPr>
        <p:spPr>
          <a:xfrm flipV="1">
            <a:off x="6584302" y="4932402"/>
            <a:ext cx="1122785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250876-2849-4AE5-0155-78A1894DC071}"/>
              </a:ext>
            </a:extLst>
          </p:cNvPr>
          <p:cNvCxnSpPr>
            <a:cxnSpLocks/>
          </p:cNvCxnSpPr>
          <p:nvPr/>
        </p:nvCxnSpPr>
        <p:spPr>
          <a:xfrm>
            <a:off x="6584301" y="5117068"/>
            <a:ext cx="1971870" cy="76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030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D2E114-850D-BE46-6F6F-4EC38508B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97" b="3961"/>
          <a:stretch/>
        </p:blipFill>
        <p:spPr>
          <a:xfrm>
            <a:off x="1539552" y="186613"/>
            <a:ext cx="8397551" cy="5970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2FAB88-F0FF-0E6A-C501-E487BB63D572}"/>
              </a:ext>
            </a:extLst>
          </p:cNvPr>
          <p:cNvSpPr txBox="1"/>
          <p:nvPr/>
        </p:nvSpPr>
        <p:spPr>
          <a:xfrm>
            <a:off x="2407299" y="5630253"/>
            <a:ext cx="15988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M2.5 x 8 BOLT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25F4A7-0502-41D0-7DE0-DECA1946D2F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006115" y="5178491"/>
            <a:ext cx="1051076" cy="6364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429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E9673-C848-0A49-9CFF-D355703C9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62" y="83513"/>
            <a:ext cx="8045826" cy="67655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D9A41B-180B-881C-D558-F3F8DFA1A52C}"/>
              </a:ext>
            </a:extLst>
          </p:cNvPr>
          <p:cNvCxnSpPr>
            <a:cxnSpLocks/>
          </p:cNvCxnSpPr>
          <p:nvPr/>
        </p:nvCxnSpPr>
        <p:spPr>
          <a:xfrm flipV="1">
            <a:off x="3415004" y="3284377"/>
            <a:ext cx="1418253" cy="83975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E5BD39-52AB-F989-EF5E-473FB6E4B828}"/>
              </a:ext>
            </a:extLst>
          </p:cNvPr>
          <p:cNvCxnSpPr>
            <a:cxnSpLocks/>
          </p:cNvCxnSpPr>
          <p:nvPr/>
        </p:nvCxnSpPr>
        <p:spPr>
          <a:xfrm flipV="1">
            <a:off x="4945224" y="4544009"/>
            <a:ext cx="699798" cy="41987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49487C-B84F-8F0B-4E7D-86E07C3C0ECF}"/>
              </a:ext>
            </a:extLst>
          </p:cNvPr>
          <p:cNvCxnSpPr>
            <a:cxnSpLocks/>
          </p:cNvCxnSpPr>
          <p:nvPr/>
        </p:nvCxnSpPr>
        <p:spPr>
          <a:xfrm>
            <a:off x="3415005" y="4124132"/>
            <a:ext cx="1418252" cy="83975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BD9E08-E4B7-F2F0-4D88-E3600E8EC674}"/>
              </a:ext>
            </a:extLst>
          </p:cNvPr>
          <p:cNvCxnSpPr>
            <a:cxnSpLocks/>
          </p:cNvCxnSpPr>
          <p:nvPr/>
        </p:nvCxnSpPr>
        <p:spPr>
          <a:xfrm>
            <a:off x="4833256" y="3284375"/>
            <a:ext cx="1082352" cy="61582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00110A7-65DB-37F9-920B-8825DE756EE0}"/>
              </a:ext>
            </a:extLst>
          </p:cNvPr>
          <p:cNvSpPr txBox="1"/>
          <p:nvPr/>
        </p:nvSpPr>
        <p:spPr>
          <a:xfrm>
            <a:off x="1014090" y="2679834"/>
            <a:ext cx="24009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APRILTAG IS PASTED 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E0129E-E1CE-21D3-0E88-726C021BC1B6}"/>
              </a:ext>
            </a:extLst>
          </p:cNvPr>
          <p:cNvCxnSpPr>
            <a:stCxn id="2" idx="3"/>
          </p:cNvCxnSpPr>
          <p:nvPr/>
        </p:nvCxnSpPr>
        <p:spPr>
          <a:xfrm>
            <a:off x="3415004" y="2864500"/>
            <a:ext cx="578498" cy="839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174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7141DB-22DF-FD4B-BAFA-ECD0A516B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391" y="205599"/>
            <a:ext cx="5387467" cy="644680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163B5EA-5E9D-49E1-F807-641B1352EFF8}"/>
              </a:ext>
            </a:extLst>
          </p:cNvPr>
          <p:cNvSpPr/>
          <p:nvPr/>
        </p:nvSpPr>
        <p:spPr>
          <a:xfrm>
            <a:off x="6730235" y="4980076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E4ED24-2173-FD27-E0C2-73BC83FA6E7B}"/>
              </a:ext>
            </a:extLst>
          </p:cNvPr>
          <p:cNvSpPr/>
          <p:nvPr/>
        </p:nvSpPr>
        <p:spPr>
          <a:xfrm>
            <a:off x="4803200" y="2835670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57AC88-CF4C-49B0-5C53-CD4C521316BE}"/>
              </a:ext>
            </a:extLst>
          </p:cNvPr>
          <p:cNvSpPr/>
          <p:nvPr/>
        </p:nvSpPr>
        <p:spPr>
          <a:xfrm>
            <a:off x="3900404" y="4513546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5EF424F-4609-D466-205A-DB1F17847F75}"/>
              </a:ext>
            </a:extLst>
          </p:cNvPr>
          <p:cNvSpPr/>
          <p:nvPr/>
        </p:nvSpPr>
        <p:spPr>
          <a:xfrm>
            <a:off x="7422256" y="3559281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FAF147-8B5A-FED3-DE71-32740EAE3064}"/>
              </a:ext>
            </a:extLst>
          </p:cNvPr>
          <p:cNvSpPr/>
          <p:nvPr/>
        </p:nvSpPr>
        <p:spPr>
          <a:xfrm>
            <a:off x="7224758" y="2422381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0B2876F-9066-BB17-71F1-3F472624581B}"/>
              </a:ext>
            </a:extLst>
          </p:cNvPr>
          <p:cNvSpPr/>
          <p:nvPr/>
        </p:nvSpPr>
        <p:spPr>
          <a:xfrm>
            <a:off x="4878107" y="749170"/>
            <a:ext cx="494523" cy="46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06875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496AB2-2289-CB93-3D95-1B3E40141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256" y="458919"/>
            <a:ext cx="7351619" cy="61028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CF71D5-6493-1CE4-3F3F-CBB2ED9BCF37}"/>
              </a:ext>
            </a:extLst>
          </p:cNvPr>
          <p:cNvSpPr txBox="1"/>
          <p:nvPr/>
        </p:nvSpPr>
        <p:spPr>
          <a:xfrm>
            <a:off x="8677470" y="5579706"/>
            <a:ext cx="13443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M3 x 8 BOLT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2C7230-E097-7889-FAD1-362DBE8E3370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8173617" y="5579706"/>
            <a:ext cx="503853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F10856-D68E-F157-BEFB-BD23E9297842}"/>
              </a:ext>
            </a:extLst>
          </p:cNvPr>
          <p:cNvSpPr txBox="1"/>
          <p:nvPr/>
        </p:nvSpPr>
        <p:spPr>
          <a:xfrm>
            <a:off x="5634021" y="458919"/>
            <a:ext cx="22969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M3 x 40 F-F STANDOFF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FD7429-E950-107D-AB24-0F4E95E315F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870580" y="643585"/>
            <a:ext cx="763441" cy="6906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3D86CA-C0F9-68C8-4B84-0261B72BCF1D}"/>
              </a:ext>
            </a:extLst>
          </p:cNvPr>
          <p:cNvCxnSpPr/>
          <p:nvPr/>
        </p:nvCxnSpPr>
        <p:spPr>
          <a:xfrm>
            <a:off x="6662057" y="3601616"/>
            <a:ext cx="0" cy="401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5560BB-2E6A-CFC3-8DF0-BAED8BAFE495}"/>
              </a:ext>
            </a:extLst>
          </p:cNvPr>
          <p:cNvCxnSpPr/>
          <p:nvPr/>
        </p:nvCxnSpPr>
        <p:spPr>
          <a:xfrm>
            <a:off x="8018106" y="3228391"/>
            <a:ext cx="0" cy="401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325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0F85D2-847B-2D7B-67C4-8E913213A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43" y="365125"/>
            <a:ext cx="7928129" cy="5930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F92FD8-083B-828F-E251-472B2E52C1A0}"/>
              </a:ext>
            </a:extLst>
          </p:cNvPr>
          <p:cNvSpPr txBox="1"/>
          <p:nvPr/>
        </p:nvSpPr>
        <p:spPr>
          <a:xfrm>
            <a:off x="951722" y="3059668"/>
            <a:ext cx="1343609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M3 x 8 BOLT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BF52BE-A2E6-132C-4297-977AAC1ED45C}"/>
              </a:ext>
            </a:extLst>
          </p:cNvPr>
          <p:cNvCxnSpPr>
            <a:cxnSpLocks/>
            <a:stCxn id="13" idx="2"/>
            <a:endCxn id="4" idx="3"/>
          </p:cNvCxnSpPr>
          <p:nvPr/>
        </p:nvCxnSpPr>
        <p:spPr>
          <a:xfrm flipH="1">
            <a:off x="2295331" y="3241615"/>
            <a:ext cx="1031546" cy="27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3BE92B-B6B8-CA14-4CEE-A923DD93A460}"/>
              </a:ext>
            </a:extLst>
          </p:cNvPr>
          <p:cNvSpPr txBox="1"/>
          <p:nvPr/>
        </p:nvSpPr>
        <p:spPr>
          <a:xfrm>
            <a:off x="5727327" y="365125"/>
            <a:ext cx="229699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M3 x 40 F-F STANDOFF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14A160-902F-429F-A633-A0916D8AAA73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963886" y="549791"/>
            <a:ext cx="763441" cy="6906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C15E0AF-7619-24D6-7C39-40DC94C00476}"/>
              </a:ext>
            </a:extLst>
          </p:cNvPr>
          <p:cNvSpPr/>
          <p:nvPr/>
        </p:nvSpPr>
        <p:spPr>
          <a:xfrm>
            <a:off x="6326155" y="3629608"/>
            <a:ext cx="485192" cy="457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9BC27B-D59E-8455-541A-89297CD62551}"/>
              </a:ext>
            </a:extLst>
          </p:cNvPr>
          <p:cNvSpPr/>
          <p:nvPr/>
        </p:nvSpPr>
        <p:spPr>
          <a:xfrm>
            <a:off x="7608700" y="3450772"/>
            <a:ext cx="485192" cy="457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469847E-9A7C-8448-4308-EB824F1871AC}"/>
              </a:ext>
            </a:extLst>
          </p:cNvPr>
          <p:cNvSpPr/>
          <p:nvPr/>
        </p:nvSpPr>
        <p:spPr>
          <a:xfrm>
            <a:off x="3326877" y="3013015"/>
            <a:ext cx="485192" cy="457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E9078AC-9205-EEE1-8328-6434660F75D6}"/>
              </a:ext>
            </a:extLst>
          </p:cNvPr>
          <p:cNvSpPr/>
          <p:nvPr/>
        </p:nvSpPr>
        <p:spPr>
          <a:xfrm>
            <a:off x="4585531" y="2873375"/>
            <a:ext cx="485192" cy="457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01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126634-6677-15DD-748E-5EFA1B287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01" y="671805"/>
            <a:ext cx="6342593" cy="383877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06C77D8-55A0-8E8D-82CA-46156E74DB01}"/>
              </a:ext>
            </a:extLst>
          </p:cNvPr>
          <p:cNvGrpSpPr/>
          <p:nvPr/>
        </p:nvGrpSpPr>
        <p:grpSpPr>
          <a:xfrm>
            <a:off x="6570094" y="261258"/>
            <a:ext cx="3339016" cy="2966026"/>
            <a:chOff x="6881584" y="1203648"/>
            <a:chExt cx="4037759" cy="35500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489D95-D88C-1122-7EBF-51217A734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1584" y="1203648"/>
              <a:ext cx="4037759" cy="35500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D7C0C51-1CC1-1777-5761-7F3474A627B3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0" y="2901696"/>
              <a:ext cx="0" cy="207264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12DBF49-AB76-B56F-EE67-186D7191E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6592" y="2901696"/>
              <a:ext cx="1207408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422C2D-F53C-7180-2339-6864EB7943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36592" y="2901696"/>
              <a:ext cx="792880" cy="36576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7FF66EA-8A3C-87DF-17B6-0E87B4460C0E}"/>
              </a:ext>
            </a:extLst>
          </p:cNvPr>
          <p:cNvSpPr txBox="1"/>
          <p:nvPr/>
        </p:nvSpPr>
        <p:spPr>
          <a:xfrm>
            <a:off x="4840919" y="5264184"/>
            <a:ext cx="953391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M3 NUT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0FCD1E-64DA-4078-703D-98C46A2ADF4A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886408" y="3429000"/>
            <a:ext cx="3954511" cy="20198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D0DC202-64BD-2F9B-E65A-789663AAC3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00"/>
          <a:stretch/>
        </p:blipFill>
        <p:spPr>
          <a:xfrm>
            <a:off x="6570094" y="3429000"/>
            <a:ext cx="3339016" cy="29660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7121BE-988B-B168-DD41-88D07E806135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794310" y="4921122"/>
            <a:ext cx="2127380" cy="5277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EE85BFF-8B53-95A4-3753-C342AF20D0C9}"/>
              </a:ext>
            </a:extLst>
          </p:cNvPr>
          <p:cNvSpPr/>
          <p:nvPr/>
        </p:nvSpPr>
        <p:spPr>
          <a:xfrm>
            <a:off x="8032884" y="4645988"/>
            <a:ext cx="532615" cy="4112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73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010751-9433-AF22-61F3-6EEA1E2EF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079" y="582734"/>
            <a:ext cx="7267876" cy="59101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DDF348-449F-385D-2F62-32530BD61F53}"/>
              </a:ext>
            </a:extLst>
          </p:cNvPr>
          <p:cNvSpPr txBox="1"/>
          <p:nvPr/>
        </p:nvSpPr>
        <p:spPr>
          <a:xfrm>
            <a:off x="6986961" y="1160173"/>
            <a:ext cx="13452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M3 x 8 BOLT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580B5E-47FD-69E0-B50F-18AD81F1677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475445" y="1344839"/>
            <a:ext cx="511516" cy="3440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105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AC60D9-7EF7-7238-CA98-DD88E0240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145" y="105372"/>
            <a:ext cx="5812335" cy="6647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590E61-840B-0B15-7313-33D4DA19C2B2}"/>
              </a:ext>
            </a:extLst>
          </p:cNvPr>
          <p:cNvSpPr txBox="1"/>
          <p:nvPr/>
        </p:nvSpPr>
        <p:spPr>
          <a:xfrm>
            <a:off x="7498672" y="1601447"/>
            <a:ext cx="13825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x 60 M-F STANDOFF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8D8008-2792-AF04-B11C-375665875BD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987156" y="1924613"/>
            <a:ext cx="511516" cy="2055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8EA0D77-5FBC-2777-818D-2E8D5B5A0CC5}"/>
              </a:ext>
            </a:extLst>
          </p:cNvPr>
          <p:cNvSpPr txBox="1"/>
          <p:nvPr/>
        </p:nvSpPr>
        <p:spPr>
          <a:xfrm>
            <a:off x="7194481" y="691827"/>
            <a:ext cx="14535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FEMALE SIDE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DC68B3-C72F-5B04-EA0F-93AE8B6805D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948944" y="876493"/>
            <a:ext cx="245537" cy="6521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31C6DA-A352-0BF2-BE1F-2CDC5ED3958C}"/>
              </a:ext>
            </a:extLst>
          </p:cNvPr>
          <p:cNvSpPr txBox="1"/>
          <p:nvPr/>
        </p:nvSpPr>
        <p:spPr>
          <a:xfrm>
            <a:off x="7794750" y="2603400"/>
            <a:ext cx="11891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MALE SIDE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1614C5-EEE1-27FE-400B-220E9685DA1C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7052470" y="2577984"/>
            <a:ext cx="742280" cy="2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494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3CD22C-887E-3EC5-2C69-6FD5ECE37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684" y="216891"/>
            <a:ext cx="4557155" cy="6424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43210-F586-7034-884C-439DE86B7B99}"/>
              </a:ext>
            </a:extLst>
          </p:cNvPr>
          <p:cNvSpPr txBox="1"/>
          <p:nvPr/>
        </p:nvSpPr>
        <p:spPr>
          <a:xfrm>
            <a:off x="3285849" y="679455"/>
            <a:ext cx="13622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X 8 BOLT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B8A8FC-B6F0-03FE-F6AE-537F0B5661F3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4648119" y="679455"/>
            <a:ext cx="630076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58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4285E4-80CD-22BD-E2EE-85BF46A4D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5"/>
          <a:stretch/>
        </p:blipFill>
        <p:spPr>
          <a:xfrm>
            <a:off x="1757450" y="-1"/>
            <a:ext cx="8872450" cy="6696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64A871-C193-C276-3647-79B0D36FFC89}"/>
              </a:ext>
            </a:extLst>
          </p:cNvPr>
          <p:cNvSpPr txBox="1"/>
          <p:nvPr/>
        </p:nvSpPr>
        <p:spPr>
          <a:xfrm>
            <a:off x="3946849" y="637200"/>
            <a:ext cx="14943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x 14 BOLT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A0AA68-702B-F8E0-C3A2-7D9A7E52DAD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441161" y="821866"/>
            <a:ext cx="929730" cy="227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8ED753D-EDB6-4661-46AF-C21689D44476}"/>
              </a:ext>
            </a:extLst>
          </p:cNvPr>
          <p:cNvSpPr txBox="1"/>
          <p:nvPr/>
        </p:nvSpPr>
        <p:spPr>
          <a:xfrm>
            <a:off x="4543452" y="5952150"/>
            <a:ext cx="964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NUT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47E886-F5E1-FAC3-A673-C751471AA5A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507836" y="6136816"/>
            <a:ext cx="929730" cy="227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21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320832-6015-5479-B6EB-47C2320B4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30" y="439441"/>
            <a:ext cx="10484194" cy="578407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9008106-4997-9373-7BE2-9DEAA7901EDB}"/>
              </a:ext>
            </a:extLst>
          </p:cNvPr>
          <p:cNvSpPr/>
          <p:nvPr/>
        </p:nvSpPr>
        <p:spPr>
          <a:xfrm>
            <a:off x="5402425" y="3172855"/>
            <a:ext cx="382555" cy="16795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CF04F-2527-10F8-A8F8-E915CE27522F}"/>
              </a:ext>
            </a:extLst>
          </p:cNvPr>
          <p:cNvSpPr txBox="1"/>
          <p:nvPr/>
        </p:nvSpPr>
        <p:spPr>
          <a:xfrm>
            <a:off x="1017036" y="4833258"/>
            <a:ext cx="3107095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THE SWITCH IS INSERTED INTO THE SLOT FROM BELOW, THEN THE NUT IS TWISTED IN PLACE FROM ABOVE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B0B41B-86AF-EAB4-597B-19A1BCC6BFB5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2570584" y="3331479"/>
            <a:ext cx="2831841" cy="150177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44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A52384-1EAF-1F0E-FF4D-A058D22D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19" y="318549"/>
            <a:ext cx="10300766" cy="6053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3C0AEC-74A1-1623-34E1-0916071A213B}"/>
              </a:ext>
            </a:extLst>
          </p:cNvPr>
          <p:cNvSpPr txBox="1"/>
          <p:nvPr/>
        </p:nvSpPr>
        <p:spPr>
          <a:xfrm>
            <a:off x="3256384" y="5807534"/>
            <a:ext cx="964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NUT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2E2321-0AC1-43A5-8E85-026BC4E846C6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220768" y="5831633"/>
            <a:ext cx="929730" cy="160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835129-CDF2-E757-9FFB-0117DFC3B200}"/>
              </a:ext>
            </a:extLst>
          </p:cNvPr>
          <p:cNvSpPr txBox="1"/>
          <p:nvPr/>
        </p:nvSpPr>
        <p:spPr>
          <a:xfrm>
            <a:off x="2752531" y="865800"/>
            <a:ext cx="14682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x 14 BOLT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FD0368-F593-8039-678A-560A20732C6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220768" y="1050466"/>
            <a:ext cx="929730" cy="227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B41913-696D-56A1-A460-B880AA31837B}"/>
              </a:ext>
            </a:extLst>
          </p:cNvPr>
          <p:cNvSpPr txBox="1"/>
          <p:nvPr/>
        </p:nvSpPr>
        <p:spPr>
          <a:xfrm>
            <a:off x="8251372" y="1624690"/>
            <a:ext cx="15644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M4 x 5 SPACER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45F04A-42EF-BA32-06E3-88D100A25B3D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410131" y="1809356"/>
            <a:ext cx="1841241" cy="672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4EDD14-4345-CFC5-6924-E9C8268F8254}"/>
              </a:ext>
            </a:extLst>
          </p:cNvPr>
          <p:cNvCxnSpPr>
            <a:cxnSpLocks/>
          </p:cNvCxnSpPr>
          <p:nvPr/>
        </p:nvCxnSpPr>
        <p:spPr>
          <a:xfrm>
            <a:off x="5047861" y="3662231"/>
            <a:ext cx="749441" cy="21243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3A618E-982D-8B85-EEBC-83A432AA06A9}"/>
              </a:ext>
            </a:extLst>
          </p:cNvPr>
          <p:cNvCxnSpPr>
            <a:cxnSpLocks/>
          </p:cNvCxnSpPr>
          <p:nvPr/>
        </p:nvCxnSpPr>
        <p:spPr>
          <a:xfrm>
            <a:off x="6251511" y="3187167"/>
            <a:ext cx="746448" cy="23753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F91130-14AE-564B-AE50-CE51484D3969}"/>
              </a:ext>
            </a:extLst>
          </p:cNvPr>
          <p:cNvCxnSpPr>
            <a:cxnSpLocks/>
          </p:cNvCxnSpPr>
          <p:nvPr/>
        </p:nvCxnSpPr>
        <p:spPr>
          <a:xfrm flipV="1">
            <a:off x="5047861" y="3187167"/>
            <a:ext cx="1194319" cy="47506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559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D11DA9-3510-E0D9-46AB-2889CEBC0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79" y="262489"/>
            <a:ext cx="8881718" cy="60263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D2F95C-8159-5799-B705-4863CC7C1653}"/>
              </a:ext>
            </a:extLst>
          </p:cNvPr>
          <p:cNvSpPr txBox="1"/>
          <p:nvPr/>
        </p:nvSpPr>
        <p:spPr>
          <a:xfrm>
            <a:off x="1987419" y="4895530"/>
            <a:ext cx="9737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NUT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34669F-6E05-11B0-091D-D847F1176E8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961134" y="5080196"/>
            <a:ext cx="948392" cy="4248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DB2E257-3C1E-E944-93F6-A86340DCC9BD}"/>
              </a:ext>
            </a:extLst>
          </p:cNvPr>
          <p:cNvSpPr txBox="1"/>
          <p:nvPr/>
        </p:nvSpPr>
        <p:spPr>
          <a:xfrm>
            <a:off x="1453979" y="983607"/>
            <a:ext cx="15071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 x 10 BOLT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6B81D2-B79E-6CBA-6001-2AF6C6883D3D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961135" y="849086"/>
            <a:ext cx="948391" cy="319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A5778D-1B8D-27D5-11EB-5820C575D658}"/>
              </a:ext>
            </a:extLst>
          </p:cNvPr>
          <p:cNvCxnSpPr>
            <a:cxnSpLocks/>
          </p:cNvCxnSpPr>
          <p:nvPr/>
        </p:nvCxnSpPr>
        <p:spPr>
          <a:xfrm>
            <a:off x="3909526" y="3969853"/>
            <a:ext cx="1194319" cy="42486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7001BA-CECC-6FE3-6EEE-A053A6A9F6A4}"/>
              </a:ext>
            </a:extLst>
          </p:cNvPr>
          <p:cNvCxnSpPr>
            <a:cxnSpLocks/>
          </p:cNvCxnSpPr>
          <p:nvPr/>
        </p:nvCxnSpPr>
        <p:spPr>
          <a:xfrm>
            <a:off x="4572000" y="3736622"/>
            <a:ext cx="1035698" cy="35018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41834C-9A9C-5EC6-A9F0-1534BD262CEE}"/>
              </a:ext>
            </a:extLst>
          </p:cNvPr>
          <p:cNvCxnSpPr>
            <a:cxnSpLocks/>
          </p:cNvCxnSpPr>
          <p:nvPr/>
        </p:nvCxnSpPr>
        <p:spPr>
          <a:xfrm flipV="1">
            <a:off x="3909526" y="3736622"/>
            <a:ext cx="662474" cy="23323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624C02-E541-E976-38C8-DE8C5AB08A6B}"/>
              </a:ext>
            </a:extLst>
          </p:cNvPr>
          <p:cNvCxnSpPr>
            <a:cxnSpLocks/>
          </p:cNvCxnSpPr>
          <p:nvPr/>
        </p:nvCxnSpPr>
        <p:spPr>
          <a:xfrm flipV="1">
            <a:off x="5103845" y="4182285"/>
            <a:ext cx="503853" cy="21243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351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F7C916-C796-3BC3-8F64-828FD2BC2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4" y="151851"/>
            <a:ext cx="8202779" cy="6554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6E670-461A-00F1-DC28-FF26FF3D4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959" y="372216"/>
            <a:ext cx="1966130" cy="153937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41708C-10EB-75F1-1DF6-20A3D6179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959" y="2743964"/>
            <a:ext cx="1966130" cy="159043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3" name="Parallelogram 12">
            <a:extLst>
              <a:ext uri="{FF2B5EF4-FFF2-40B4-BE49-F238E27FC236}">
                <a16:creationId xmlns:a16="http://schemas.microsoft.com/office/drawing/2014/main" id="{76DC2EF4-7F36-9E0A-3E8D-16A93A1C3EA7}"/>
              </a:ext>
            </a:extLst>
          </p:cNvPr>
          <p:cNvSpPr/>
          <p:nvPr/>
        </p:nvSpPr>
        <p:spPr>
          <a:xfrm rot="1634627">
            <a:off x="8841199" y="3339467"/>
            <a:ext cx="620312" cy="135216"/>
          </a:xfrm>
          <a:prstGeom prst="parallelogram">
            <a:avLst>
              <a:gd name="adj" fmla="val 10850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EB9C1BD-63BD-01AD-B096-F9E0B0DAC24D}"/>
              </a:ext>
            </a:extLst>
          </p:cNvPr>
          <p:cNvSpPr/>
          <p:nvPr/>
        </p:nvSpPr>
        <p:spPr>
          <a:xfrm rot="16200000">
            <a:off x="8844030" y="2051279"/>
            <a:ext cx="595988" cy="4859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6BC941-EC34-F85B-F40F-21BA7C5BE645}"/>
              </a:ext>
            </a:extLst>
          </p:cNvPr>
          <p:cNvSpPr/>
          <p:nvPr/>
        </p:nvSpPr>
        <p:spPr>
          <a:xfrm>
            <a:off x="5654351" y="3918857"/>
            <a:ext cx="1017037" cy="8677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901CE0-4EB3-33EC-01C5-0998B61F1463}"/>
              </a:ext>
            </a:extLst>
          </p:cNvPr>
          <p:cNvCxnSpPr>
            <a:stCxn id="15" idx="3"/>
            <a:endCxn id="12" idx="1"/>
          </p:cNvCxnSpPr>
          <p:nvPr/>
        </p:nvCxnSpPr>
        <p:spPr>
          <a:xfrm flipV="1">
            <a:off x="6671388" y="3539183"/>
            <a:ext cx="1487571" cy="8135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B6559A0-B5BA-8897-D6D4-76F36C553A0F}"/>
              </a:ext>
            </a:extLst>
          </p:cNvPr>
          <p:cNvSpPr txBox="1"/>
          <p:nvPr/>
        </p:nvSpPr>
        <p:spPr>
          <a:xfrm>
            <a:off x="7969514" y="5170086"/>
            <a:ext cx="324588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MOTOR MOUNT IS INSERTED INTO THE SLOT IN THE STEERING KNUCKLE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1F20FD-36BE-D0E0-D320-686DE2A804ED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9255967" y="3609166"/>
            <a:ext cx="336488" cy="15609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B4601C8-0F89-608E-F18D-2004CADEA637}"/>
              </a:ext>
            </a:extLst>
          </p:cNvPr>
          <p:cNvSpPr txBox="1"/>
          <p:nvPr/>
        </p:nvSpPr>
        <p:spPr>
          <a:xfrm>
            <a:off x="7128589" y="2721828"/>
            <a:ext cx="915187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05470-F4F2-C4A8-F4DA-83E85D8C52F2}"/>
              </a:ext>
            </a:extLst>
          </p:cNvPr>
          <p:cNvSpPr txBox="1"/>
          <p:nvPr/>
        </p:nvSpPr>
        <p:spPr>
          <a:xfrm>
            <a:off x="7270807" y="368410"/>
            <a:ext cx="772969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927669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879782-7F3A-5A99-4D75-10F6A03E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208" y="681038"/>
            <a:ext cx="7369179" cy="5532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EBEF72-094A-257C-813B-B9194659489F}"/>
              </a:ext>
            </a:extLst>
          </p:cNvPr>
          <p:cNvSpPr txBox="1"/>
          <p:nvPr/>
        </p:nvSpPr>
        <p:spPr>
          <a:xfrm>
            <a:off x="7511143" y="1637268"/>
            <a:ext cx="152089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X 25 BOLT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465891-995B-F0AE-EF9A-8E3208F52AD7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7099366" y="1821934"/>
            <a:ext cx="411777" cy="81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DD5D43-C91A-4520-AEE4-C87653E59C5E}"/>
              </a:ext>
            </a:extLst>
          </p:cNvPr>
          <p:cNvSpPr txBox="1"/>
          <p:nvPr/>
        </p:nvSpPr>
        <p:spPr>
          <a:xfrm>
            <a:off x="3184850" y="839968"/>
            <a:ext cx="10033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 NUT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892BE0-CD96-EFE9-9C36-94287E0F9811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4188215" y="1024634"/>
            <a:ext cx="654374" cy="253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18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2133</TotalTime>
  <Words>286</Words>
  <Application>Microsoft Office PowerPoint</Application>
  <PresentationFormat>Widescreen</PresentationFormat>
  <Paragraphs>102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Rohit Ravikumar</dc:creator>
  <cp:lastModifiedBy>Tanmay Samak</cp:lastModifiedBy>
  <cp:revision>8</cp:revision>
  <dcterms:created xsi:type="dcterms:W3CDTF">2023-09-23T04:01:31Z</dcterms:created>
  <dcterms:modified xsi:type="dcterms:W3CDTF">2024-03-17T02:16:05Z</dcterms:modified>
</cp:coreProperties>
</file>